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79" r:id="rId10"/>
    <p:sldId id="263" r:id="rId11"/>
    <p:sldId id="280" r:id="rId12"/>
    <p:sldId id="264" r:id="rId13"/>
    <p:sldId id="281" r:id="rId14"/>
    <p:sldId id="265" r:id="rId15"/>
    <p:sldId id="282" r:id="rId16"/>
    <p:sldId id="266" r:id="rId17"/>
    <p:sldId id="288" r:id="rId18"/>
    <p:sldId id="289" r:id="rId19"/>
    <p:sldId id="290" r:id="rId20"/>
    <p:sldId id="291" r:id="rId21"/>
    <p:sldId id="283" r:id="rId22"/>
    <p:sldId id="284" r:id="rId23"/>
    <p:sldId id="269" r:id="rId24"/>
    <p:sldId id="270" r:id="rId25"/>
    <p:sldId id="285" r:id="rId26"/>
    <p:sldId id="271" r:id="rId27"/>
    <p:sldId id="272" r:id="rId28"/>
    <p:sldId id="273" r:id="rId29"/>
    <p:sldId id="274" r:id="rId30"/>
    <p:sldId id="275" r:id="rId31"/>
    <p:sldId id="276" r:id="rId32"/>
    <p:sldId id="292" r:id="rId33"/>
    <p:sldId id="286" r:id="rId34"/>
    <p:sldId id="287" r:id="rId35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94672"/>
  </p:normalViewPr>
  <p:slideViewPr>
    <p:cSldViewPr snapToGrid="0">
      <p:cViewPr varScale="1">
        <p:scale>
          <a:sx n="55" d="100"/>
          <a:sy n="55" d="100"/>
        </p:scale>
        <p:origin x="18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9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4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presentación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100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109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Nivel de texto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Temas relacionados con la agenda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Atribución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 destacable”</a:t>
            </a:r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enc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Cuenco con pasteles de salmón, ensalada y hummus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Cuenco de pappardelle con mantequilla de perejil, avellanas tostadas y lascas de queso parmes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enco de ensalada con arroz frito, huevos dur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103100" y="13182599"/>
            <a:ext cx="266905" cy="273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00782" y="12755880"/>
            <a:ext cx="295921" cy="293936"/>
          </a:xfrm>
          <a:prstGeom prst="rect">
            <a:avLst/>
          </a:prstGeom>
        </p:spPr>
        <p:txBody>
          <a:bodyPr lIns="0" tIns="0" rIns="0" bIns="0" anchor="t"/>
          <a:lstStyle>
            <a:lvl1pPr algn="r" defTabSz="1187256"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a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2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presentación</a:t>
            </a:r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en direct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7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en direc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8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fa.education@Kuwait-fa.or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86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187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TextBox 80"/>
          <p:cNvGrpSpPr/>
          <p:nvPr/>
        </p:nvGrpSpPr>
        <p:grpSpPr>
          <a:xfrm>
            <a:off x="783" y="-1"/>
            <a:ext cx="24382434" cy="13716004"/>
            <a:chOff x="0" y="0"/>
            <a:chExt cx="24382433" cy="13716003"/>
          </a:xfrm>
        </p:grpSpPr>
        <p:sp>
          <p:nvSpPr>
            <p:cNvPr id="192" name="Rectángulo"/>
            <p:cNvSpPr/>
            <p:nvPr/>
          </p:nvSpPr>
          <p:spPr>
            <a:xfrm>
              <a:off x="0" y="0"/>
              <a:ext cx="24382433" cy="13716003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88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193" name="رزنامة الدورات التدريبيه…"/>
            <p:cNvSpPr txBox="1"/>
            <p:nvPr/>
          </p:nvSpPr>
          <p:spPr>
            <a:xfrm>
              <a:off x="45720" y="0"/>
              <a:ext cx="24290993" cy="12086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88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88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88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88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8800" b="1">
                  <a:solidFill>
                    <a:srgbClr val="FFFFFF"/>
                  </a:solidFill>
                  <a:latin typeface="Al Bayan Plain"/>
                  <a:ea typeface="Al Bayan Plain"/>
                  <a:cs typeface="Al Bayan Plain"/>
                  <a:sym typeface="Al Bayan Plain"/>
                </a:defRPr>
              </a:pP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رزنامة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الدورات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التدريبيه</a:t>
              </a:r>
              <a:endParaRPr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algn="ctr">
                <a:defRPr sz="6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Coaching Education Calendar</a:t>
              </a:r>
              <a:r>
                <a:rPr sz="8800" dirty="0"/>
                <a:t> </a:t>
              </a:r>
            </a:p>
            <a:p>
              <a:pPr algn="ctr">
                <a:defRPr sz="8800">
                  <a:solidFill>
                    <a:srgbClr val="FFFFFF"/>
                  </a:solidFill>
                  <a:latin typeface="Academy Engraved LET Plain:1.0"/>
                  <a:ea typeface="Academy Engraved LET Plain:1.0"/>
                  <a:cs typeface="Academy Engraved LET Plain:1.0"/>
                  <a:sym typeface="Academy Engraved LET Plain:1.0"/>
                </a:defRPr>
              </a:pPr>
              <a:r>
                <a:rPr dirty="0"/>
                <a:t>2024/2025</a:t>
              </a:r>
              <a:r>
                <a:rPr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grpSp>
        <p:nvGrpSpPr>
          <p:cNvPr id="228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195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198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5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199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00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01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02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03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04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206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9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207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08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210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212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5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213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14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216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224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221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22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23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225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227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9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98123" y="3470907"/>
            <a:ext cx="2787875" cy="28032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230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5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231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2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3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34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236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0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239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0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1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2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3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4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5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6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7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8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249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254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252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253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257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255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256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258" name="TextBox 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54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Title 1"/>
          <p:cNvSpPr txBox="1"/>
          <p:nvPr/>
        </p:nvSpPr>
        <p:spPr>
          <a:xfrm>
            <a:off x="342527" y="3531502"/>
            <a:ext cx="13250381" cy="8477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</a:t>
            </a:r>
            <a:r>
              <a:rPr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KFA/AFC  C license holder/Valid</a:t>
            </a:r>
            <a:endParaRPr lang="en-US" sz="30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</a:endParaRP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GB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  <a:endParaRPr sz="30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</a:endParaRP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 </a:t>
            </a:r>
            <a:r>
              <a:rPr lang="en-KW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Active Coaching </a:t>
            </a: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 year at least and </a:t>
            </a:r>
            <a:r>
              <a:rPr lang="en-KW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during</a:t>
            </a: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 course</a:t>
            </a: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Interview</a:t>
            </a: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GB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</a:t>
            </a:r>
            <a:r>
              <a:rPr lang="en-GB" sz="24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The application papers must be valid (civil card - Central Agency card passport)</a:t>
            </a:r>
            <a:endParaRPr lang="en-US" sz="24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  <a:sym typeface="Calibri"/>
            </a:endParaRP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</a:t>
            </a: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Log Book as Recommendation</a:t>
            </a:r>
            <a:endParaRPr sz="30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</a:endParaRP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9. Full Course attendance</a:t>
            </a:r>
          </a:p>
          <a:p>
            <a:pPr defTabSz="1828800">
              <a:lnSpc>
                <a:spcPct val="150000"/>
              </a:lnSpc>
              <a:spcBef>
                <a:spcPts val="13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10. </a:t>
            </a:r>
            <a:r>
              <a:rPr lang="en-GB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Fees: KD 420 </a:t>
            </a:r>
            <a:r>
              <a:rPr lang="en-US" sz="30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rPr>
              <a:t>to be paid at least 21 days before the course starts</a:t>
            </a:r>
            <a:endParaRPr lang="en-US" sz="30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658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659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660" name="Title 1"/>
          <p:cNvSpPr txBox="1"/>
          <p:nvPr/>
        </p:nvSpPr>
        <p:spPr>
          <a:xfrm>
            <a:off x="10808112" y="3641342"/>
            <a:ext cx="12570649" cy="867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أن</a:t>
            </a:r>
            <a:r>
              <a:rPr dirty="0"/>
              <a:t> </a:t>
            </a:r>
            <a:r>
              <a:rPr dirty="0" err="1"/>
              <a:t>يكون</a:t>
            </a:r>
            <a:r>
              <a:rPr dirty="0"/>
              <a:t> </a:t>
            </a:r>
            <a:r>
              <a:rPr dirty="0" err="1"/>
              <a:t>لديه</a:t>
            </a:r>
            <a:r>
              <a:rPr dirty="0"/>
              <a:t> </a:t>
            </a:r>
            <a:r>
              <a:rPr dirty="0" err="1"/>
              <a:t>رخصة</a:t>
            </a:r>
            <a:r>
              <a:rPr dirty="0"/>
              <a:t> </a:t>
            </a:r>
            <a:r>
              <a:rPr dirty="0" err="1"/>
              <a:t>تدريب</a:t>
            </a:r>
            <a:r>
              <a:rPr dirty="0"/>
              <a:t> </a:t>
            </a:r>
            <a:r>
              <a:rPr dirty="0" err="1"/>
              <a:t>فعالة</a:t>
            </a:r>
            <a:r>
              <a:rPr dirty="0"/>
              <a:t> </a:t>
            </a:r>
            <a:r>
              <a:rPr dirty="0" err="1"/>
              <a:t>وصالحة</a:t>
            </a:r>
            <a:r>
              <a:rPr dirty="0"/>
              <a:t> </a:t>
            </a:r>
            <a:r>
              <a:rPr dirty="0" err="1"/>
              <a:t>للمستوى</a:t>
            </a:r>
            <a:r>
              <a:rPr dirty="0"/>
              <a:t> (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dirty="0"/>
              <a:t> )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حسن</a:t>
            </a:r>
            <a:r>
              <a:rPr dirty="0"/>
              <a:t> </a:t>
            </a:r>
            <a:r>
              <a:rPr dirty="0" err="1"/>
              <a:t>سير</a:t>
            </a:r>
            <a:r>
              <a:rPr dirty="0"/>
              <a:t> </a:t>
            </a:r>
            <a:r>
              <a:rPr dirty="0" err="1"/>
              <a:t>وسلوك</a:t>
            </a:r>
            <a:r>
              <a:rPr dirty="0"/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أن</a:t>
            </a:r>
            <a:r>
              <a:rPr dirty="0"/>
              <a:t> </a:t>
            </a:r>
            <a:r>
              <a:rPr dirty="0" err="1"/>
              <a:t>يكون</a:t>
            </a:r>
            <a:r>
              <a:rPr dirty="0"/>
              <a:t> </a:t>
            </a:r>
            <a:r>
              <a:rPr dirty="0" err="1"/>
              <a:t>لائقا</a:t>
            </a:r>
            <a:r>
              <a:rPr dirty="0"/>
              <a:t> </a:t>
            </a:r>
            <a:r>
              <a:rPr dirty="0" err="1"/>
              <a:t>طبيا</a:t>
            </a:r>
            <a:r>
              <a:rPr dirty="0"/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الالمام</a:t>
            </a:r>
            <a:r>
              <a:rPr dirty="0"/>
              <a:t> </a:t>
            </a:r>
            <a:r>
              <a:rPr dirty="0" err="1"/>
              <a:t>باستخدام</a:t>
            </a:r>
            <a:r>
              <a:rPr dirty="0"/>
              <a:t> </a:t>
            </a:r>
            <a:r>
              <a:rPr dirty="0" err="1"/>
              <a:t>الكمبيوتر</a:t>
            </a:r>
            <a:r>
              <a:rPr dirty="0"/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يكون</a:t>
            </a:r>
            <a:r>
              <a:rPr dirty="0"/>
              <a:t> </a:t>
            </a:r>
            <a:r>
              <a:rPr dirty="0" err="1"/>
              <a:t>المدرب</a:t>
            </a:r>
            <a:r>
              <a:rPr dirty="0"/>
              <a:t> </a:t>
            </a:r>
            <a:r>
              <a:rPr dirty="0" err="1"/>
              <a:t>لم</a:t>
            </a:r>
            <a:r>
              <a:rPr dirty="0"/>
              <a:t> </a:t>
            </a:r>
            <a:r>
              <a:rPr dirty="0" err="1"/>
              <a:t>يتوقف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التدريب</a:t>
            </a:r>
            <a:r>
              <a:rPr dirty="0"/>
              <a:t> </a:t>
            </a:r>
            <a:r>
              <a:rPr dirty="0" err="1"/>
              <a:t>لمدة</a:t>
            </a:r>
            <a:r>
              <a:rPr dirty="0"/>
              <a:t> </a:t>
            </a:r>
            <a:r>
              <a:rPr dirty="0" err="1"/>
              <a:t>لا</a:t>
            </a:r>
            <a:r>
              <a:rPr dirty="0"/>
              <a:t> </a:t>
            </a:r>
            <a:r>
              <a:rPr dirty="0" err="1"/>
              <a:t>تزيد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سنه</a:t>
            </a:r>
            <a:r>
              <a:rPr lang="en-US" dirty="0"/>
              <a:t> </a:t>
            </a:r>
            <a:r>
              <a:rPr lang="ar-SA" dirty="0"/>
              <a:t>وفعالا خلال الدورة</a:t>
            </a:r>
            <a:endParaRPr dirty="0"/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اجتياز</a:t>
            </a:r>
            <a:r>
              <a:rPr dirty="0"/>
              <a:t> </a:t>
            </a:r>
            <a:r>
              <a:rPr dirty="0" err="1"/>
              <a:t>المقابلة</a:t>
            </a:r>
            <a:r>
              <a:rPr dirty="0"/>
              <a:t> </a:t>
            </a:r>
            <a:r>
              <a:rPr dirty="0" err="1"/>
              <a:t>الشخصية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أوراق</a:t>
            </a:r>
            <a:r>
              <a:rPr dirty="0"/>
              <a:t> </a:t>
            </a:r>
            <a:r>
              <a:rPr dirty="0" err="1"/>
              <a:t>التقديم</a:t>
            </a:r>
            <a:r>
              <a:rPr dirty="0"/>
              <a:t> </a:t>
            </a:r>
            <a:r>
              <a:rPr dirty="0" err="1"/>
              <a:t>تكون</a:t>
            </a:r>
            <a:r>
              <a:rPr dirty="0"/>
              <a:t> </a:t>
            </a:r>
            <a:r>
              <a:rPr dirty="0" err="1"/>
              <a:t>صالحة</a:t>
            </a:r>
            <a:r>
              <a:rPr dirty="0"/>
              <a:t> </a:t>
            </a:r>
            <a:r>
              <a:rPr lang="ar-KW" dirty="0"/>
              <a:t>( </a:t>
            </a:r>
            <a:r>
              <a:rPr dirty="0" err="1"/>
              <a:t>بطاقة</a:t>
            </a:r>
            <a:r>
              <a:rPr dirty="0"/>
              <a:t> </a:t>
            </a:r>
            <a:r>
              <a:rPr dirty="0" err="1"/>
              <a:t>مدنية</a:t>
            </a:r>
            <a:r>
              <a:rPr dirty="0"/>
              <a:t>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/>
              <a:t>بطاقة</a:t>
            </a:r>
            <a:r>
              <a:rPr dirty="0"/>
              <a:t> </a:t>
            </a:r>
            <a:r>
              <a:rPr dirty="0" err="1"/>
              <a:t>الجهاز</a:t>
            </a:r>
            <a:r>
              <a:rPr dirty="0"/>
              <a:t> </a:t>
            </a:r>
            <a:r>
              <a:rPr dirty="0" err="1"/>
              <a:t>المركزي</a:t>
            </a:r>
            <a:r>
              <a:rPr dirty="0"/>
              <a:t> - </a:t>
            </a:r>
            <a:r>
              <a:rPr dirty="0" err="1"/>
              <a:t>جواز</a:t>
            </a:r>
            <a:r>
              <a:rPr dirty="0"/>
              <a:t> </a:t>
            </a:r>
            <a:r>
              <a:rPr dirty="0" err="1"/>
              <a:t>السفر</a:t>
            </a:r>
            <a:r>
              <a:rPr lang="ar-KW" dirty="0"/>
              <a:t>)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تقديم</a:t>
            </a:r>
            <a:r>
              <a:rPr dirty="0"/>
              <a:t> </a:t>
            </a:r>
            <a:r>
              <a:rPr dirty="0" err="1"/>
              <a:t>سجل</a:t>
            </a:r>
            <a:r>
              <a:rPr dirty="0"/>
              <a:t> </a:t>
            </a:r>
            <a:r>
              <a:rPr dirty="0" err="1"/>
              <a:t>الأداء</a:t>
            </a:r>
            <a:r>
              <a:rPr dirty="0"/>
              <a:t> </a:t>
            </a:r>
            <a:r>
              <a:rPr dirty="0" err="1"/>
              <a:t>حسب</a:t>
            </a:r>
            <a:r>
              <a:rPr dirty="0"/>
              <a:t> </a:t>
            </a:r>
            <a:r>
              <a:rPr dirty="0" err="1"/>
              <a:t>التوصية</a:t>
            </a:r>
            <a:r>
              <a:rPr dirty="0"/>
              <a:t> </a:t>
            </a:r>
            <a:r>
              <a:rPr dirty="0" err="1"/>
              <a:t>المذكورة</a:t>
            </a:r>
            <a:r>
              <a:rPr dirty="0"/>
              <a:t> </a:t>
            </a:r>
            <a:r>
              <a:rPr dirty="0" err="1"/>
              <a:t>له</a:t>
            </a:r>
            <a:r>
              <a:rPr dirty="0"/>
              <a:t> </a:t>
            </a:r>
            <a:r>
              <a:rPr dirty="0" err="1"/>
              <a:t>وعرضه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المدير</a:t>
            </a:r>
            <a:r>
              <a:rPr dirty="0"/>
              <a:t> </a:t>
            </a:r>
            <a:r>
              <a:rPr dirty="0" err="1"/>
              <a:t>الفني</a:t>
            </a:r>
            <a:r>
              <a:rPr dirty="0"/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514350" indent="-2857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الالتزام</a:t>
            </a:r>
            <a:r>
              <a:rPr dirty="0"/>
              <a:t> </a:t>
            </a:r>
            <a:r>
              <a:rPr dirty="0" err="1"/>
              <a:t>التام</a:t>
            </a:r>
            <a:r>
              <a:rPr dirty="0"/>
              <a:t> </a:t>
            </a:r>
            <a:r>
              <a:rPr dirty="0" err="1"/>
              <a:t>خلال</a:t>
            </a:r>
            <a:r>
              <a:rPr dirty="0"/>
              <a:t> </a:t>
            </a:r>
            <a:r>
              <a:rPr dirty="0" err="1"/>
              <a:t>الدورة</a:t>
            </a:r>
            <a:r>
              <a:rPr dirty="0"/>
              <a:t> </a:t>
            </a:r>
            <a:r>
              <a:rPr dirty="0" err="1"/>
              <a:t>بكافة</a:t>
            </a:r>
            <a:r>
              <a:rPr dirty="0"/>
              <a:t> </a:t>
            </a:r>
            <a:r>
              <a:rPr dirty="0" err="1"/>
              <a:t>متطلباتها</a:t>
            </a:r>
            <a:r>
              <a:rPr dirty="0"/>
              <a:t>.</a:t>
            </a:r>
            <a:endParaRPr lang="ar-KW" dirty="0"/>
          </a:p>
          <a:p>
            <a:pPr marL="514350" indent="-2857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dirty="0"/>
              <a:t>رسوم الدورة 420 دينار كويتي يتم تسديدها قبل الدورة ب 21 يوم</a:t>
            </a:r>
            <a:r>
              <a:rPr lang="ar-EG" dirty="0"/>
              <a:t> بحد أقصى</a:t>
            </a:r>
            <a:endParaRPr lang="ar-KW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E71BB-8451-A0B1-274C-03DAAFAE18B2}"/>
              </a:ext>
            </a:extLst>
          </p:cNvPr>
          <p:cNvSpPr txBox="1"/>
          <p:nvPr/>
        </p:nvSpPr>
        <p:spPr>
          <a:xfrm>
            <a:off x="6626628" y="1820276"/>
            <a:ext cx="14368515" cy="258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AFC/KFA </a:t>
            </a:r>
            <a:r>
              <a:rPr lang="en-US" sz="12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/>
              <a:t> </a:t>
            </a:r>
            <a:r>
              <a:rPr lang="en-US" sz="7200" dirty="0"/>
              <a:t>Coaching Diploma</a:t>
            </a:r>
            <a:endParaRPr sz="9600" dirty="0"/>
          </a:p>
          <a:p>
            <a:pPr algn="ctr" defTabSz="1828800">
              <a:spcBef>
                <a:spcPts val="0"/>
              </a:spcBef>
              <a:defRPr sz="57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-90725" y="-1686284"/>
            <a:ext cx="24428153" cy="15684625"/>
            <a:chOff x="-91439" y="-1686283"/>
            <a:chExt cx="24428152" cy="15684624"/>
          </a:xfrm>
        </p:grpSpPr>
        <p:sp>
          <p:nvSpPr>
            <p:cNvPr id="576" name="Rectángulo"/>
            <p:cNvSpPr/>
            <p:nvPr/>
          </p:nvSpPr>
          <p:spPr>
            <a:xfrm>
              <a:off x="-45720" y="282337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-91439" y="-1686283"/>
              <a:ext cx="24290992" cy="14005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6000" dirty="0"/>
                <a:t>AFC/KFA </a:t>
              </a:r>
              <a:r>
                <a:rPr lang="en-US" sz="11500" b="1" dirty="0"/>
                <a:t>A</a:t>
              </a:r>
              <a:r>
                <a:rPr lang="en-US" sz="6000" dirty="0"/>
                <a:t> Coaching Diploma</a:t>
              </a: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lang="en-GB" sz="7200" dirty="0">
                <a:latin typeface="Times New Roman"/>
                <a:cs typeface="Times New Roman"/>
              </a:endParaRPr>
            </a:p>
            <a:p>
              <a:pPr marL="4178300" marR="2439670" indent="-1995805">
                <a:lnSpc>
                  <a:spcPts val="2750"/>
                </a:lnSpc>
                <a:spcBef>
                  <a:spcPts val="5"/>
                </a:spcBef>
              </a:pPr>
              <a:r>
                <a:rPr lang="en-GB" sz="6000" b="1" spc="-5" dirty="0">
                  <a:solidFill>
                    <a:srgbClr val="FFFFFF"/>
                  </a:solidFill>
                  <a:latin typeface="Verdana"/>
                  <a:cs typeface="Verdana"/>
                </a:rPr>
                <a:t>       Ready for 11X11  -  Coaching </a:t>
              </a:r>
              <a:r>
                <a:rPr lang="en-GB" sz="6000" b="1" spc="-944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lang="en-GB" sz="6000" b="1" spc="-5" dirty="0">
                  <a:solidFill>
                    <a:srgbClr val="FFFFFF"/>
                  </a:solidFill>
                  <a:latin typeface="Verdana"/>
                  <a:cs typeface="Verdana"/>
                </a:rPr>
                <a:t>Senior</a:t>
              </a:r>
              <a:endParaRPr lang="en-GB" sz="6000" dirty="0">
                <a:latin typeface="Verdana"/>
                <a:cs typeface="Verdana"/>
              </a:endParaRPr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ar-SA" sz="6000" b="1" spc="-5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تدريب البالغين/تكتيك الفريق</a:t>
              </a:r>
              <a:endParaRPr lang="en-GB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Participating Criteria</a:t>
              </a:r>
              <a:endParaRPr lang="ar-KW" dirty="0"/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ar-SA" dirty="0"/>
                <a:t>الشروط</a:t>
              </a:r>
              <a:endParaRPr dirty="0"/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44219" y="1437474"/>
            <a:ext cx="1647782" cy="1656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29226216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63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668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669" name="Title 1"/>
          <p:cNvSpPr txBox="1"/>
          <p:nvPr/>
        </p:nvSpPr>
        <p:spPr>
          <a:xfrm>
            <a:off x="11166231" y="3278877"/>
            <a:ext cx="12952502" cy="8453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أن</a:t>
            </a:r>
            <a:r>
              <a:rPr sz="2800" dirty="0"/>
              <a:t> </a:t>
            </a:r>
            <a:r>
              <a:rPr sz="2800" dirty="0" err="1"/>
              <a:t>يكون</a:t>
            </a:r>
            <a:r>
              <a:rPr sz="2800" dirty="0"/>
              <a:t> </a:t>
            </a:r>
            <a:r>
              <a:rPr sz="2800" dirty="0" err="1"/>
              <a:t>لديه</a:t>
            </a:r>
            <a:r>
              <a:rPr sz="2800" dirty="0"/>
              <a:t> </a:t>
            </a:r>
            <a:r>
              <a:rPr sz="2800" dirty="0" err="1"/>
              <a:t>رخصة</a:t>
            </a:r>
            <a:r>
              <a:rPr sz="2800" dirty="0"/>
              <a:t> </a:t>
            </a:r>
            <a:r>
              <a:rPr sz="2800" dirty="0" err="1"/>
              <a:t>تدريب</a:t>
            </a:r>
            <a:r>
              <a:rPr sz="2800" dirty="0"/>
              <a:t> </a:t>
            </a:r>
            <a:r>
              <a:rPr sz="2800" dirty="0" err="1"/>
              <a:t>فعالة</a:t>
            </a:r>
            <a:r>
              <a:rPr sz="2800" dirty="0"/>
              <a:t> </a:t>
            </a:r>
            <a:r>
              <a:rPr sz="2800" dirty="0" err="1"/>
              <a:t>وصالحة</a:t>
            </a:r>
            <a:r>
              <a:rPr sz="2800" dirty="0"/>
              <a:t> </a:t>
            </a:r>
            <a:r>
              <a:rPr sz="2800" dirty="0" err="1"/>
              <a:t>للمستوى</a:t>
            </a:r>
            <a:r>
              <a:rPr sz="2800" dirty="0"/>
              <a:t> ( 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sz="2800" dirty="0"/>
              <a:t> )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حسن</a:t>
            </a:r>
            <a:r>
              <a:rPr sz="2800" dirty="0"/>
              <a:t> </a:t>
            </a:r>
            <a:r>
              <a:rPr sz="2800" dirty="0" err="1"/>
              <a:t>سير</a:t>
            </a:r>
            <a:r>
              <a:rPr sz="2800" dirty="0"/>
              <a:t> </a:t>
            </a:r>
            <a:r>
              <a:rPr sz="2800" dirty="0" err="1"/>
              <a:t>وسلوك</a:t>
            </a:r>
            <a:r>
              <a:rPr sz="2800" dirty="0"/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أن</a:t>
            </a:r>
            <a:r>
              <a:rPr sz="2800" dirty="0"/>
              <a:t> </a:t>
            </a:r>
            <a:r>
              <a:rPr sz="2800" dirty="0" err="1"/>
              <a:t>يكون</a:t>
            </a:r>
            <a:r>
              <a:rPr sz="2800" dirty="0"/>
              <a:t> </a:t>
            </a:r>
            <a:r>
              <a:rPr sz="2800" dirty="0" err="1"/>
              <a:t>لائقا</a:t>
            </a:r>
            <a:r>
              <a:rPr sz="2800" dirty="0"/>
              <a:t> </a:t>
            </a:r>
            <a:r>
              <a:rPr sz="2800" dirty="0" err="1"/>
              <a:t>طبيا</a:t>
            </a:r>
            <a:r>
              <a:rPr sz="2800" dirty="0"/>
              <a:t>.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على</a:t>
            </a:r>
            <a:r>
              <a:rPr sz="2800" dirty="0"/>
              <a:t> </a:t>
            </a:r>
            <a:r>
              <a:rPr sz="2800" dirty="0" err="1"/>
              <a:t>يكون</a:t>
            </a:r>
            <a:r>
              <a:rPr sz="2800" dirty="0"/>
              <a:t> </a:t>
            </a:r>
            <a:r>
              <a:rPr sz="2800" dirty="0" err="1"/>
              <a:t>المدرب</a:t>
            </a:r>
            <a:r>
              <a:rPr sz="2800" dirty="0"/>
              <a:t> </a:t>
            </a:r>
            <a:r>
              <a:rPr sz="2800" dirty="0" err="1"/>
              <a:t>لم</a:t>
            </a:r>
            <a:r>
              <a:rPr sz="2800" dirty="0"/>
              <a:t> </a:t>
            </a:r>
            <a:r>
              <a:rPr sz="2800" dirty="0" err="1"/>
              <a:t>يتوقف</a:t>
            </a:r>
            <a:r>
              <a:rPr sz="2800" dirty="0"/>
              <a:t> </a:t>
            </a:r>
            <a:r>
              <a:rPr sz="2800" dirty="0" err="1"/>
              <a:t>عن</a:t>
            </a:r>
            <a:r>
              <a:rPr sz="2800" dirty="0"/>
              <a:t> </a:t>
            </a:r>
            <a:r>
              <a:rPr sz="2800" dirty="0" err="1"/>
              <a:t>التدريب</a:t>
            </a:r>
            <a:r>
              <a:rPr sz="2800" dirty="0"/>
              <a:t> </a:t>
            </a:r>
            <a:r>
              <a:rPr sz="2800" dirty="0" err="1"/>
              <a:t>لمدة</a:t>
            </a:r>
            <a:r>
              <a:rPr sz="2800" dirty="0"/>
              <a:t> </a:t>
            </a:r>
            <a:r>
              <a:rPr sz="2800" dirty="0" err="1"/>
              <a:t>لا</a:t>
            </a:r>
            <a:r>
              <a:rPr sz="2800" dirty="0"/>
              <a:t> </a:t>
            </a:r>
            <a:r>
              <a:rPr sz="2800" dirty="0" err="1"/>
              <a:t>تزيد</a:t>
            </a:r>
            <a:r>
              <a:rPr sz="2800" dirty="0"/>
              <a:t> </a:t>
            </a:r>
            <a:r>
              <a:rPr sz="2800" dirty="0" err="1"/>
              <a:t>عن</a:t>
            </a:r>
            <a:r>
              <a:rPr sz="2800" dirty="0"/>
              <a:t> </a:t>
            </a:r>
            <a:r>
              <a:rPr sz="2800" dirty="0" err="1"/>
              <a:t>سنتين</a:t>
            </a:r>
            <a:r>
              <a:rPr sz="2800" dirty="0"/>
              <a:t> </a:t>
            </a:r>
            <a:r>
              <a:rPr lang="ar-KW" sz="2800" dirty="0"/>
              <a:t>و</a:t>
            </a:r>
            <a:r>
              <a:rPr sz="2800" dirty="0" err="1"/>
              <a:t>يكون</a:t>
            </a:r>
            <a:r>
              <a:rPr sz="2800" dirty="0"/>
              <a:t> </a:t>
            </a:r>
            <a:r>
              <a:rPr sz="2800" dirty="0" err="1"/>
              <a:t>عاملا</a:t>
            </a:r>
            <a:r>
              <a:rPr sz="2800" dirty="0"/>
              <a:t> </a:t>
            </a:r>
            <a:r>
              <a:rPr sz="2800" dirty="0" err="1"/>
              <a:t>مع</a:t>
            </a:r>
            <a:r>
              <a:rPr sz="2800" dirty="0"/>
              <a:t> </a:t>
            </a:r>
            <a:r>
              <a:rPr sz="2800" dirty="0" err="1"/>
              <a:t>تقديم</a:t>
            </a:r>
            <a:r>
              <a:rPr sz="2800" dirty="0"/>
              <a:t> </a:t>
            </a:r>
            <a:r>
              <a:rPr sz="2800" dirty="0" err="1"/>
              <a:t>كتاب</a:t>
            </a:r>
            <a:r>
              <a:rPr sz="2800" dirty="0"/>
              <a:t> </a:t>
            </a:r>
            <a:r>
              <a:rPr sz="2800" dirty="0" err="1"/>
              <a:t>يثبت</a:t>
            </a:r>
            <a:r>
              <a:rPr sz="2800" dirty="0"/>
              <a:t> </a:t>
            </a:r>
            <a:r>
              <a:rPr sz="2800" dirty="0" err="1"/>
              <a:t>ذلك</a:t>
            </a:r>
            <a:r>
              <a:rPr sz="2800" dirty="0"/>
              <a:t>.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الالمام</a:t>
            </a:r>
            <a:r>
              <a:rPr sz="2800" dirty="0"/>
              <a:t> </a:t>
            </a:r>
            <a:r>
              <a:rPr sz="2800" dirty="0" err="1"/>
              <a:t>باستخدام</a:t>
            </a:r>
            <a:r>
              <a:rPr sz="2800" dirty="0"/>
              <a:t> </a:t>
            </a:r>
            <a:r>
              <a:rPr sz="2800" dirty="0" err="1"/>
              <a:t>الكمبيوتر</a:t>
            </a:r>
            <a:r>
              <a:rPr sz="2800" dirty="0"/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اجتياز</a:t>
            </a:r>
            <a:r>
              <a:rPr sz="2800" dirty="0"/>
              <a:t> </a:t>
            </a:r>
            <a:r>
              <a:rPr sz="2800" dirty="0" err="1"/>
              <a:t>المقابلة</a:t>
            </a:r>
            <a:r>
              <a:rPr sz="2800" dirty="0"/>
              <a:t> </a:t>
            </a:r>
            <a:r>
              <a:rPr sz="2800" dirty="0" err="1"/>
              <a:t>الشخصية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أوراق</a:t>
            </a:r>
            <a:r>
              <a:rPr sz="2800" dirty="0"/>
              <a:t> </a:t>
            </a:r>
            <a:r>
              <a:rPr sz="2800" dirty="0" err="1"/>
              <a:t>التقديم</a:t>
            </a:r>
            <a:r>
              <a:rPr sz="2800" dirty="0"/>
              <a:t> </a:t>
            </a:r>
            <a:r>
              <a:rPr sz="2800" dirty="0" err="1"/>
              <a:t>تكون</a:t>
            </a:r>
            <a:r>
              <a:rPr sz="2800" dirty="0"/>
              <a:t> </a:t>
            </a:r>
            <a:r>
              <a:rPr sz="2800" dirty="0" err="1"/>
              <a:t>صالحة</a:t>
            </a:r>
            <a:r>
              <a:rPr sz="2800" dirty="0"/>
              <a:t> </a:t>
            </a:r>
            <a:r>
              <a:rPr lang="ar-KW" sz="2800" dirty="0"/>
              <a:t>( </a:t>
            </a:r>
            <a:r>
              <a:rPr sz="2800" dirty="0" err="1"/>
              <a:t>بطاقة</a:t>
            </a:r>
            <a:r>
              <a:rPr sz="2800" dirty="0"/>
              <a:t> </a:t>
            </a:r>
            <a:r>
              <a:rPr sz="2800" dirty="0" err="1"/>
              <a:t>مدنية</a:t>
            </a:r>
            <a:r>
              <a:rPr sz="2800" dirty="0"/>
              <a:t> – </a:t>
            </a:r>
            <a:r>
              <a:rPr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dirty="0" err="1"/>
              <a:t>بطاقة</a:t>
            </a:r>
            <a:r>
              <a:rPr sz="2800" dirty="0"/>
              <a:t> </a:t>
            </a:r>
            <a:r>
              <a:rPr sz="2800" dirty="0" err="1"/>
              <a:t>الجهاز</a:t>
            </a:r>
            <a:r>
              <a:rPr sz="2800" dirty="0"/>
              <a:t> </a:t>
            </a:r>
            <a:r>
              <a:rPr sz="2800" dirty="0" err="1"/>
              <a:t>المركزي</a:t>
            </a:r>
            <a:r>
              <a:rPr sz="2800" dirty="0"/>
              <a:t> - </a:t>
            </a:r>
            <a:r>
              <a:rPr sz="2800" dirty="0" err="1"/>
              <a:t>جواز</a:t>
            </a:r>
            <a:r>
              <a:rPr sz="2800" dirty="0"/>
              <a:t> </a:t>
            </a:r>
            <a:r>
              <a:rPr sz="2800" dirty="0" err="1"/>
              <a:t>السفر</a:t>
            </a:r>
            <a:r>
              <a:rPr lang="ar-KW" sz="2800" dirty="0"/>
              <a:t> )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تقديم</a:t>
            </a:r>
            <a:r>
              <a:rPr sz="2800" dirty="0"/>
              <a:t> </a:t>
            </a:r>
            <a:r>
              <a:rPr sz="2800" dirty="0" err="1"/>
              <a:t>سجل</a:t>
            </a:r>
            <a:r>
              <a:rPr sz="2800" dirty="0"/>
              <a:t> </a:t>
            </a:r>
            <a:r>
              <a:rPr sz="2800" dirty="0" err="1"/>
              <a:t>الأداء</a:t>
            </a:r>
            <a:r>
              <a:rPr sz="2800" dirty="0"/>
              <a:t> </a:t>
            </a:r>
            <a:r>
              <a:rPr sz="2800" dirty="0" err="1"/>
              <a:t>حسب</a:t>
            </a:r>
            <a:r>
              <a:rPr sz="2800" dirty="0"/>
              <a:t> </a:t>
            </a:r>
            <a:r>
              <a:rPr sz="2800" dirty="0" err="1"/>
              <a:t>التوصية</a:t>
            </a:r>
            <a:r>
              <a:rPr sz="2800" dirty="0"/>
              <a:t> </a:t>
            </a:r>
            <a:r>
              <a:rPr sz="2800" dirty="0" err="1"/>
              <a:t>المذكورة</a:t>
            </a:r>
            <a:r>
              <a:rPr sz="2800" dirty="0"/>
              <a:t> </a:t>
            </a:r>
            <a:r>
              <a:rPr sz="2800" dirty="0" err="1"/>
              <a:t>له</a:t>
            </a:r>
            <a:r>
              <a:rPr sz="2800" dirty="0"/>
              <a:t> </a:t>
            </a:r>
            <a:r>
              <a:rPr sz="2800" dirty="0" err="1"/>
              <a:t>وعرضه</a:t>
            </a:r>
            <a:r>
              <a:rPr sz="2800" dirty="0"/>
              <a:t> </a:t>
            </a:r>
            <a:r>
              <a:rPr sz="2800" dirty="0" err="1"/>
              <a:t>على</a:t>
            </a:r>
            <a:r>
              <a:rPr sz="2800" dirty="0"/>
              <a:t> </a:t>
            </a:r>
            <a:r>
              <a:rPr sz="2800" dirty="0" err="1"/>
              <a:t>المدير</a:t>
            </a:r>
            <a:r>
              <a:rPr sz="2800" dirty="0"/>
              <a:t> </a:t>
            </a:r>
            <a:r>
              <a:rPr sz="2800" dirty="0" err="1"/>
              <a:t>الفني</a:t>
            </a:r>
            <a:r>
              <a:rPr sz="2800" dirty="0"/>
              <a:t>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الالتزام</a:t>
            </a:r>
            <a:r>
              <a:rPr sz="2800" dirty="0"/>
              <a:t> </a:t>
            </a:r>
            <a:r>
              <a:rPr sz="2800" dirty="0" err="1"/>
              <a:t>التام</a:t>
            </a:r>
            <a:r>
              <a:rPr sz="2800" dirty="0"/>
              <a:t> </a:t>
            </a:r>
            <a:r>
              <a:rPr sz="2800" dirty="0" err="1"/>
              <a:t>خلال</a:t>
            </a:r>
            <a:r>
              <a:rPr sz="2800" dirty="0"/>
              <a:t> </a:t>
            </a:r>
            <a:r>
              <a:rPr sz="2800" dirty="0" err="1"/>
              <a:t>الدورة</a:t>
            </a:r>
            <a:r>
              <a:rPr sz="2800" dirty="0"/>
              <a:t> </a:t>
            </a:r>
            <a:r>
              <a:rPr sz="2800" dirty="0" err="1"/>
              <a:t>بكافة</a:t>
            </a:r>
            <a:r>
              <a:rPr sz="2800" dirty="0"/>
              <a:t> </a:t>
            </a:r>
            <a:r>
              <a:rPr sz="2800" dirty="0" err="1"/>
              <a:t>متطلباتها</a:t>
            </a:r>
            <a:r>
              <a:rPr sz="2800" dirty="0"/>
              <a:t>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dirty="0" err="1"/>
              <a:t>ارسال</a:t>
            </a:r>
            <a:r>
              <a:rPr sz="2800" dirty="0"/>
              <a:t> </a:t>
            </a:r>
            <a:r>
              <a:rPr sz="2800" dirty="0" err="1"/>
              <a:t>فيديو</a:t>
            </a:r>
            <a:r>
              <a:rPr sz="2800" dirty="0"/>
              <a:t> </a:t>
            </a:r>
            <a:r>
              <a:rPr sz="2800" dirty="0" err="1"/>
              <a:t>لمدة</a:t>
            </a:r>
            <a:r>
              <a:rPr lang="ar-KW" sz="2800" dirty="0"/>
              <a:t> 3</a:t>
            </a:r>
            <a:r>
              <a:rPr sz="2800" dirty="0"/>
              <a:t> </a:t>
            </a:r>
            <a:r>
              <a:rPr sz="2800" dirty="0" err="1"/>
              <a:t>دقائق</a:t>
            </a:r>
            <a:r>
              <a:rPr sz="2800" dirty="0"/>
              <a:t> </a:t>
            </a:r>
            <a:r>
              <a:rPr sz="2800" dirty="0" err="1"/>
              <a:t>يتكلم</a:t>
            </a:r>
            <a:r>
              <a:rPr sz="2800" dirty="0"/>
              <a:t> </a:t>
            </a:r>
            <a:r>
              <a:rPr sz="2800" dirty="0" err="1"/>
              <a:t>فيه</a:t>
            </a:r>
            <a:r>
              <a:rPr sz="2800" dirty="0"/>
              <a:t> </a:t>
            </a:r>
            <a:r>
              <a:rPr sz="2800" dirty="0" err="1"/>
              <a:t>عن</a:t>
            </a:r>
            <a:r>
              <a:rPr sz="2800" dirty="0"/>
              <a:t> </a:t>
            </a:r>
            <a:r>
              <a:rPr sz="2800" dirty="0" err="1"/>
              <a:t>التكتيك</a:t>
            </a:r>
            <a:r>
              <a:rPr sz="2800" dirty="0"/>
              <a:t> </a:t>
            </a:r>
            <a:r>
              <a:rPr sz="2800" dirty="0" err="1"/>
              <a:t>الحديث</a:t>
            </a:r>
            <a:r>
              <a:rPr sz="2800" dirty="0"/>
              <a:t> </a:t>
            </a:r>
            <a:r>
              <a:rPr sz="2800" dirty="0" err="1"/>
              <a:t>في</a:t>
            </a:r>
            <a:r>
              <a:rPr sz="2800" dirty="0"/>
              <a:t> </a:t>
            </a:r>
            <a:r>
              <a:rPr sz="2800" dirty="0" err="1"/>
              <a:t>كرة</a:t>
            </a:r>
            <a:r>
              <a:rPr sz="2800" dirty="0"/>
              <a:t> </a:t>
            </a:r>
            <a:r>
              <a:rPr sz="2800" dirty="0" err="1"/>
              <a:t>القدم</a:t>
            </a:r>
            <a:r>
              <a:rPr sz="2800" dirty="0"/>
              <a:t>. </a:t>
            </a:r>
            <a:endParaRPr lang="ar-KW" sz="2800" dirty="0"/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رسوم الدورة 550 دينار كويتي يتم تسديدها قبل الدورة ب 21 يوم</a:t>
            </a:r>
            <a:endParaRPr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FAEE7B-1228-DB26-F114-6FE8B5C71B9F}"/>
              </a:ext>
            </a:extLst>
          </p:cNvPr>
          <p:cNvSpPr txBox="1"/>
          <p:nvPr/>
        </p:nvSpPr>
        <p:spPr>
          <a:xfrm>
            <a:off x="5346468" y="1381472"/>
            <a:ext cx="14368515" cy="258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AFC/KFA </a:t>
            </a:r>
            <a:r>
              <a:rPr lang="en-US" sz="12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/>
              <a:t> </a:t>
            </a:r>
            <a:r>
              <a:rPr lang="en-US" sz="7200" dirty="0"/>
              <a:t>Coaching Diploma</a:t>
            </a:r>
            <a:endParaRPr sz="9600" dirty="0"/>
          </a:p>
          <a:p>
            <a:pPr algn="ctr" defTabSz="1828800">
              <a:spcBef>
                <a:spcPts val="0"/>
              </a:spcBef>
              <a:defRPr sz="57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F8054B-F34A-E92A-42C1-615ACD96BEE7}"/>
              </a:ext>
            </a:extLst>
          </p:cNvPr>
          <p:cNvSpPr txBox="1"/>
          <p:nvPr/>
        </p:nvSpPr>
        <p:spPr>
          <a:xfrm>
            <a:off x="337463" y="3132677"/>
            <a:ext cx="11931535" cy="883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KFA/AFC  B license holder/Valid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 Active Coaching 2 years maximum with proof letter.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Interview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</a:t>
            </a:r>
            <a:r>
              <a:rPr lang="en-US" sz="24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The application papers must be valid (civil card - Central Agency card passport)</a:t>
            </a:r>
            <a:endParaRPr lang="en-US" sz="24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  <a:sym typeface="Calibri"/>
            </a:endParaRP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</a:t>
            </a: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Log Book as Recommendation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9. Full Course attendance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10. Provide 3 minute-video about football modern tactics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11. Fees: KD 550 </a:t>
            </a: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rPr>
              <a:t>to be paid at least 21 days before the course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rPr>
              <a:t>starts</a:t>
            </a:r>
            <a:endParaRPr lang="en-US" sz="28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-90725" y="-1686284"/>
            <a:ext cx="24428153" cy="15684625"/>
            <a:chOff x="-91439" y="-1686283"/>
            <a:chExt cx="24428152" cy="15684624"/>
          </a:xfrm>
        </p:grpSpPr>
        <p:sp>
          <p:nvSpPr>
            <p:cNvPr id="576" name="Rectángulo"/>
            <p:cNvSpPr/>
            <p:nvPr/>
          </p:nvSpPr>
          <p:spPr>
            <a:xfrm>
              <a:off x="-45720" y="282337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-91439" y="-1686283"/>
              <a:ext cx="24290992" cy="13392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6000" dirty="0"/>
                <a:t>AFC/KFA </a:t>
              </a:r>
              <a:r>
                <a:rPr lang="en-US" sz="11500" b="1" dirty="0"/>
                <a:t>PRO</a:t>
              </a:r>
              <a:r>
                <a:rPr lang="en-US" sz="6000" dirty="0"/>
                <a:t> Coaching Diploma</a:t>
              </a:r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4000" b="1" dirty="0">
                  <a:solidFill>
                    <a:srgbClr val="FFFF00"/>
                  </a:solidFill>
                </a:rPr>
                <a:t>Develop  coaches with Capable  working in the Top level game/Developing winning Teams</a:t>
              </a:r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ar-SA" altLang="ko-KR" sz="40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القدرة على تدريب فرق القمه /تدريب الفرق الفائزة/تدريب المنتخبات</a:t>
              </a:r>
              <a:endParaRPr lang="ko-KR" alt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Participating Criteria</a:t>
              </a:r>
              <a:endParaRPr lang="ar-KW" dirty="0"/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ar-SA" dirty="0"/>
                <a:t>الشروط</a:t>
              </a:r>
              <a:endParaRPr dirty="0"/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44219" y="1437474"/>
            <a:ext cx="1647782" cy="1656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12011752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7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677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678" name="دورة دبلوم المحترفين (Pro.)…"/>
          <p:cNvSpPr txBox="1"/>
          <p:nvPr/>
        </p:nvSpPr>
        <p:spPr>
          <a:xfrm>
            <a:off x="11277447" y="2674211"/>
            <a:ext cx="12841287" cy="91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أن</a:t>
            </a:r>
            <a:r>
              <a:rPr sz="3000" dirty="0"/>
              <a:t> </a:t>
            </a:r>
            <a:r>
              <a:rPr sz="3000" dirty="0" err="1"/>
              <a:t>يكون</a:t>
            </a:r>
            <a:r>
              <a:rPr sz="3000" dirty="0"/>
              <a:t> </a:t>
            </a:r>
            <a:r>
              <a:rPr sz="3000" dirty="0" err="1"/>
              <a:t>لديه</a:t>
            </a:r>
            <a:r>
              <a:rPr sz="3000" dirty="0"/>
              <a:t> </a:t>
            </a:r>
            <a:r>
              <a:rPr sz="3000" dirty="0" err="1"/>
              <a:t>رخصة</a:t>
            </a:r>
            <a:r>
              <a:rPr sz="3000" dirty="0"/>
              <a:t> </a:t>
            </a:r>
            <a:r>
              <a:rPr sz="3000" dirty="0" err="1"/>
              <a:t>تدريب</a:t>
            </a:r>
            <a:r>
              <a:rPr sz="3000" dirty="0"/>
              <a:t> </a:t>
            </a:r>
            <a:r>
              <a:rPr sz="3000" dirty="0" err="1"/>
              <a:t>فعالة</a:t>
            </a:r>
            <a:r>
              <a:rPr sz="3000" dirty="0"/>
              <a:t> </a:t>
            </a:r>
            <a:r>
              <a:rPr sz="3000" dirty="0" err="1"/>
              <a:t>وصالحة</a:t>
            </a:r>
            <a:r>
              <a:rPr sz="3000" dirty="0"/>
              <a:t> </a:t>
            </a:r>
            <a:r>
              <a:rPr sz="3000" dirty="0" err="1"/>
              <a:t>للمستوى</a:t>
            </a:r>
            <a:r>
              <a:rPr sz="3000" dirty="0"/>
              <a:t> ( </a:t>
            </a:r>
            <a:r>
              <a:rPr sz="3000" dirty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sz="3000" dirty="0"/>
              <a:t> )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حسن</a:t>
            </a:r>
            <a:r>
              <a:rPr sz="3000" dirty="0"/>
              <a:t> </a:t>
            </a:r>
            <a:r>
              <a:rPr sz="3000" dirty="0" err="1"/>
              <a:t>سير</a:t>
            </a:r>
            <a:r>
              <a:rPr sz="3000" dirty="0"/>
              <a:t> </a:t>
            </a:r>
            <a:r>
              <a:rPr sz="3000" dirty="0" err="1"/>
              <a:t>وسلوك</a:t>
            </a:r>
            <a:r>
              <a:rPr sz="3000" dirty="0"/>
              <a:t>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أن</a:t>
            </a:r>
            <a:r>
              <a:rPr sz="3000" dirty="0"/>
              <a:t> </a:t>
            </a:r>
            <a:r>
              <a:rPr sz="3000" dirty="0" err="1"/>
              <a:t>يكون</a:t>
            </a:r>
            <a:r>
              <a:rPr sz="3000" dirty="0"/>
              <a:t> </a:t>
            </a:r>
            <a:r>
              <a:rPr sz="3000" dirty="0" err="1"/>
              <a:t>لائقا</a:t>
            </a:r>
            <a:r>
              <a:rPr sz="3000" dirty="0"/>
              <a:t> </a:t>
            </a:r>
            <a:r>
              <a:rPr sz="3000" dirty="0" err="1"/>
              <a:t>طبيا</a:t>
            </a:r>
            <a:r>
              <a:rPr sz="3000" dirty="0"/>
              <a:t>.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على</a:t>
            </a:r>
            <a:r>
              <a:rPr sz="3000" dirty="0"/>
              <a:t> </a:t>
            </a:r>
            <a:r>
              <a:rPr sz="3000" dirty="0" err="1"/>
              <a:t>يكون</a:t>
            </a:r>
            <a:r>
              <a:rPr sz="3000" dirty="0"/>
              <a:t> </a:t>
            </a:r>
            <a:r>
              <a:rPr sz="3000" dirty="0" err="1"/>
              <a:t>المدرب</a:t>
            </a:r>
            <a:r>
              <a:rPr sz="3000" dirty="0"/>
              <a:t> </a:t>
            </a:r>
            <a:r>
              <a:rPr sz="3000" dirty="0" err="1"/>
              <a:t>لم</a:t>
            </a:r>
            <a:r>
              <a:rPr sz="3000" dirty="0"/>
              <a:t> </a:t>
            </a:r>
            <a:r>
              <a:rPr sz="3000" dirty="0" err="1"/>
              <a:t>يتوقف</a:t>
            </a:r>
            <a:r>
              <a:rPr sz="3000" dirty="0"/>
              <a:t> </a:t>
            </a:r>
            <a:r>
              <a:rPr sz="3000" dirty="0" err="1"/>
              <a:t>عن</a:t>
            </a:r>
            <a:r>
              <a:rPr sz="3000" dirty="0"/>
              <a:t> </a:t>
            </a:r>
            <a:r>
              <a:rPr sz="3000" dirty="0" err="1"/>
              <a:t>التدريب</a:t>
            </a:r>
            <a:r>
              <a:rPr sz="3000" dirty="0"/>
              <a:t> </a:t>
            </a:r>
            <a:r>
              <a:rPr sz="3000" dirty="0" err="1"/>
              <a:t>لمدة</a:t>
            </a:r>
            <a:r>
              <a:rPr sz="3000" dirty="0"/>
              <a:t> </a:t>
            </a:r>
            <a:r>
              <a:rPr sz="3000" dirty="0" err="1"/>
              <a:t>لا</a:t>
            </a:r>
            <a:r>
              <a:rPr sz="3000" dirty="0"/>
              <a:t> </a:t>
            </a:r>
            <a:r>
              <a:rPr sz="3000" dirty="0" err="1"/>
              <a:t>تزيد</a:t>
            </a:r>
            <a:r>
              <a:rPr sz="3000" dirty="0"/>
              <a:t> </a:t>
            </a:r>
            <a:r>
              <a:rPr sz="3000" dirty="0" err="1"/>
              <a:t>عن</a:t>
            </a:r>
            <a:r>
              <a:rPr sz="3000" dirty="0"/>
              <a:t> </a:t>
            </a:r>
            <a:r>
              <a:rPr sz="3000" dirty="0" err="1"/>
              <a:t>سنتين</a:t>
            </a:r>
            <a:r>
              <a:rPr sz="3000" dirty="0"/>
              <a:t> 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أن</a:t>
            </a:r>
            <a:r>
              <a:rPr sz="3000" dirty="0"/>
              <a:t> </a:t>
            </a:r>
            <a:r>
              <a:rPr sz="3000" dirty="0" err="1"/>
              <a:t>يكون</a:t>
            </a:r>
            <a:r>
              <a:rPr sz="3000" dirty="0"/>
              <a:t> </a:t>
            </a:r>
            <a:r>
              <a:rPr sz="3000" dirty="0" err="1"/>
              <a:t>مدرب</a:t>
            </a:r>
            <a:r>
              <a:rPr sz="3000" dirty="0"/>
              <a:t> </a:t>
            </a:r>
            <a:r>
              <a:rPr sz="3000" dirty="0" err="1"/>
              <a:t>احدى</a:t>
            </a:r>
            <a:r>
              <a:rPr sz="3000" dirty="0"/>
              <a:t> </a:t>
            </a:r>
            <a:r>
              <a:rPr sz="3000" dirty="0" err="1"/>
              <a:t>فرق</a:t>
            </a:r>
            <a:r>
              <a:rPr sz="3000" dirty="0"/>
              <a:t> </a:t>
            </a:r>
            <a:r>
              <a:rPr sz="3000" dirty="0" err="1"/>
              <a:t>الشباب</a:t>
            </a:r>
            <a:r>
              <a:rPr sz="3000" dirty="0"/>
              <a:t> </a:t>
            </a:r>
            <a:r>
              <a:rPr sz="3000" dirty="0" err="1"/>
              <a:t>أو</a:t>
            </a:r>
            <a:r>
              <a:rPr sz="3000" dirty="0"/>
              <a:t> </a:t>
            </a:r>
            <a:r>
              <a:rPr sz="3000" dirty="0" err="1"/>
              <a:t>الأول</a:t>
            </a:r>
            <a:r>
              <a:rPr sz="3000" dirty="0"/>
              <a:t> </a:t>
            </a:r>
            <a:r>
              <a:rPr sz="3000" dirty="0" err="1"/>
              <a:t>لمدة</a:t>
            </a:r>
            <a:r>
              <a:rPr sz="3000" dirty="0"/>
              <a:t> </a:t>
            </a:r>
            <a:r>
              <a:rPr sz="3000" dirty="0" err="1"/>
              <a:t>موسمين</a:t>
            </a:r>
            <a:r>
              <a:rPr sz="3000" dirty="0"/>
              <a:t> </a:t>
            </a:r>
            <a:r>
              <a:rPr sz="3000" dirty="0" err="1"/>
              <a:t>على</a:t>
            </a:r>
            <a:r>
              <a:rPr sz="3000" dirty="0"/>
              <a:t> </a:t>
            </a:r>
            <a:r>
              <a:rPr sz="3000" dirty="0" err="1"/>
              <a:t>الأقل</a:t>
            </a:r>
            <a:r>
              <a:rPr sz="3000" dirty="0"/>
              <a:t> </a:t>
            </a:r>
            <a:r>
              <a:rPr sz="3000" dirty="0" err="1"/>
              <a:t>قبل</a:t>
            </a:r>
            <a:r>
              <a:rPr sz="3000" dirty="0"/>
              <a:t> </a:t>
            </a:r>
            <a:r>
              <a:rPr sz="3000" dirty="0" err="1"/>
              <a:t>الدورة</a:t>
            </a:r>
            <a:r>
              <a:rPr sz="3000" dirty="0"/>
              <a:t> </a:t>
            </a:r>
            <a:r>
              <a:rPr sz="3000" dirty="0" err="1"/>
              <a:t>وخلال</a:t>
            </a:r>
            <a:r>
              <a:rPr sz="3000" dirty="0"/>
              <a:t> </a:t>
            </a:r>
            <a:r>
              <a:rPr sz="3000" dirty="0" err="1"/>
              <a:t>الدورة</a:t>
            </a:r>
            <a:r>
              <a:rPr sz="3000" dirty="0"/>
              <a:t>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الالمام</a:t>
            </a:r>
            <a:r>
              <a:rPr sz="3000" dirty="0"/>
              <a:t> </a:t>
            </a:r>
            <a:r>
              <a:rPr sz="3000" dirty="0" err="1"/>
              <a:t>باستخدام</a:t>
            </a:r>
            <a:r>
              <a:rPr sz="3000" dirty="0"/>
              <a:t> </a:t>
            </a:r>
            <a:r>
              <a:rPr sz="3000" dirty="0" err="1"/>
              <a:t>الكمبيوتر</a:t>
            </a:r>
            <a:r>
              <a:rPr sz="3000" dirty="0"/>
              <a:t>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اجتياز</a:t>
            </a:r>
            <a:r>
              <a:rPr sz="3000" dirty="0"/>
              <a:t> </a:t>
            </a:r>
            <a:r>
              <a:rPr sz="3000" dirty="0" err="1"/>
              <a:t>المقابلة</a:t>
            </a:r>
            <a:r>
              <a:rPr sz="3000" dirty="0"/>
              <a:t> </a:t>
            </a:r>
            <a:r>
              <a:rPr sz="3000" dirty="0" err="1"/>
              <a:t>الشخصية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أوراق</a:t>
            </a:r>
            <a:r>
              <a:rPr sz="3000" dirty="0"/>
              <a:t> </a:t>
            </a:r>
            <a:r>
              <a:rPr sz="3000" dirty="0" err="1"/>
              <a:t>التقديم</a:t>
            </a:r>
            <a:r>
              <a:rPr sz="3000" dirty="0"/>
              <a:t> </a:t>
            </a:r>
            <a:r>
              <a:rPr sz="3000" dirty="0" err="1"/>
              <a:t>تكون</a:t>
            </a:r>
            <a:r>
              <a:rPr sz="3000" dirty="0"/>
              <a:t> </a:t>
            </a:r>
            <a:r>
              <a:rPr sz="3000" dirty="0" err="1"/>
              <a:t>صالحة</a:t>
            </a:r>
            <a:r>
              <a:rPr sz="3000" dirty="0"/>
              <a:t> </a:t>
            </a:r>
            <a:r>
              <a:rPr lang="ar-KW" sz="3000" dirty="0"/>
              <a:t>( </a:t>
            </a:r>
            <a:r>
              <a:rPr sz="3000" dirty="0" err="1"/>
              <a:t>بطاقة</a:t>
            </a:r>
            <a:r>
              <a:rPr sz="3000" dirty="0"/>
              <a:t> </a:t>
            </a:r>
            <a:r>
              <a:rPr sz="3000" dirty="0" err="1"/>
              <a:t>مدنية</a:t>
            </a:r>
            <a:r>
              <a:rPr sz="3000" dirty="0"/>
              <a:t> – </a:t>
            </a:r>
            <a:r>
              <a:rPr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000" dirty="0" err="1"/>
              <a:t>بطاقة</a:t>
            </a:r>
            <a:r>
              <a:rPr sz="3000" dirty="0"/>
              <a:t> </a:t>
            </a:r>
            <a:r>
              <a:rPr sz="3000" dirty="0" err="1"/>
              <a:t>الجهاز</a:t>
            </a:r>
            <a:r>
              <a:rPr sz="3000" dirty="0"/>
              <a:t> </a:t>
            </a:r>
            <a:r>
              <a:rPr sz="3000" dirty="0" err="1"/>
              <a:t>المركزي</a:t>
            </a:r>
            <a:r>
              <a:rPr sz="3000" dirty="0"/>
              <a:t> - </a:t>
            </a:r>
            <a:r>
              <a:rPr sz="3000" dirty="0" err="1"/>
              <a:t>جواز</a:t>
            </a:r>
            <a:r>
              <a:rPr sz="3000" dirty="0"/>
              <a:t> </a:t>
            </a:r>
            <a:r>
              <a:rPr sz="3000" dirty="0" err="1"/>
              <a:t>السفر</a:t>
            </a:r>
            <a:r>
              <a:rPr lang="ar-KW" sz="3000" dirty="0"/>
              <a:t>) </a:t>
            </a:r>
            <a:r>
              <a:rPr sz="3000" dirty="0"/>
              <a:t>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17145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تقديم</a:t>
            </a:r>
            <a:r>
              <a:rPr sz="3000" dirty="0"/>
              <a:t> </a:t>
            </a:r>
            <a:r>
              <a:rPr sz="3000" dirty="0" err="1"/>
              <a:t>سجل</a:t>
            </a:r>
            <a:r>
              <a:rPr sz="3000" dirty="0"/>
              <a:t> </a:t>
            </a:r>
            <a:r>
              <a:rPr sz="3000" dirty="0" err="1"/>
              <a:t>الأداء</a:t>
            </a:r>
            <a:r>
              <a:rPr sz="3000" dirty="0"/>
              <a:t> </a:t>
            </a:r>
            <a:r>
              <a:rPr sz="3000" dirty="0" err="1"/>
              <a:t>حسب</a:t>
            </a:r>
            <a:r>
              <a:rPr sz="3000" dirty="0"/>
              <a:t> </a:t>
            </a:r>
            <a:r>
              <a:rPr sz="3000" dirty="0" err="1"/>
              <a:t>التوصية</a:t>
            </a:r>
            <a:r>
              <a:rPr sz="3000" dirty="0"/>
              <a:t> </a:t>
            </a:r>
            <a:r>
              <a:rPr sz="3000" dirty="0" err="1"/>
              <a:t>المذكورة</a:t>
            </a:r>
            <a:r>
              <a:rPr sz="3000" dirty="0"/>
              <a:t> </a:t>
            </a:r>
            <a:r>
              <a:rPr sz="3000" dirty="0" err="1"/>
              <a:t>له</a:t>
            </a:r>
            <a:r>
              <a:rPr sz="3000" dirty="0"/>
              <a:t> </a:t>
            </a:r>
            <a:r>
              <a:rPr sz="3000" dirty="0" err="1"/>
              <a:t>وعرضه</a:t>
            </a:r>
            <a:r>
              <a:rPr sz="3000" dirty="0"/>
              <a:t> </a:t>
            </a:r>
            <a:r>
              <a:rPr sz="3000" dirty="0" err="1"/>
              <a:t>على</a:t>
            </a:r>
            <a:r>
              <a:rPr sz="3000" dirty="0"/>
              <a:t> </a:t>
            </a:r>
            <a:r>
              <a:rPr sz="3000" dirty="0" err="1"/>
              <a:t>المدير</a:t>
            </a:r>
            <a:r>
              <a:rPr sz="3000" dirty="0"/>
              <a:t> </a:t>
            </a:r>
            <a:r>
              <a:rPr sz="3000" dirty="0" err="1"/>
              <a:t>الفني</a:t>
            </a:r>
            <a:r>
              <a:rPr sz="3000" dirty="0"/>
              <a:t>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00050" indent="-22860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الالتزام</a:t>
            </a:r>
            <a:r>
              <a:rPr sz="3000" dirty="0"/>
              <a:t> </a:t>
            </a:r>
            <a:r>
              <a:rPr sz="3000" dirty="0" err="1"/>
              <a:t>التام</a:t>
            </a:r>
            <a:r>
              <a:rPr sz="3000" dirty="0"/>
              <a:t> </a:t>
            </a:r>
            <a:r>
              <a:rPr sz="3000" dirty="0" err="1"/>
              <a:t>خلال</a:t>
            </a:r>
            <a:r>
              <a:rPr sz="3000" dirty="0"/>
              <a:t> </a:t>
            </a:r>
            <a:r>
              <a:rPr sz="3000" dirty="0" err="1"/>
              <a:t>الدورة</a:t>
            </a:r>
            <a:r>
              <a:rPr sz="3000" dirty="0"/>
              <a:t> </a:t>
            </a:r>
            <a:r>
              <a:rPr sz="3000" dirty="0" err="1"/>
              <a:t>بكافة</a:t>
            </a:r>
            <a:r>
              <a:rPr sz="3000" dirty="0"/>
              <a:t> </a:t>
            </a:r>
            <a:r>
              <a:rPr sz="3000" dirty="0" err="1"/>
              <a:t>متطلباتها</a:t>
            </a:r>
            <a:r>
              <a:rPr sz="3000" dirty="0"/>
              <a:t>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571500" indent="-40005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 dirty="0" err="1"/>
              <a:t>ارسال</a:t>
            </a:r>
            <a:r>
              <a:rPr sz="3000" dirty="0"/>
              <a:t> </a:t>
            </a:r>
            <a:r>
              <a:rPr sz="3000" dirty="0" err="1"/>
              <a:t>فيديو</a:t>
            </a:r>
            <a:r>
              <a:rPr sz="3000" dirty="0"/>
              <a:t> </a:t>
            </a:r>
            <a:r>
              <a:rPr sz="3000" dirty="0" err="1"/>
              <a:t>لمدة</a:t>
            </a:r>
            <a:r>
              <a:rPr sz="3000" dirty="0"/>
              <a:t> </a:t>
            </a:r>
            <a:r>
              <a:rPr lang="ar-KW" sz="3000" dirty="0"/>
              <a:t>3 </a:t>
            </a:r>
            <a:r>
              <a:rPr sz="3000" dirty="0" err="1"/>
              <a:t>دقائق</a:t>
            </a:r>
            <a:r>
              <a:rPr sz="3000" dirty="0"/>
              <a:t> </a:t>
            </a:r>
            <a:r>
              <a:rPr sz="3000" dirty="0" err="1"/>
              <a:t>يتكلم</a:t>
            </a:r>
            <a:r>
              <a:rPr sz="3000" dirty="0"/>
              <a:t> </a:t>
            </a:r>
            <a:r>
              <a:rPr sz="3000" dirty="0" err="1"/>
              <a:t>فيه</a:t>
            </a:r>
            <a:r>
              <a:rPr sz="3000" dirty="0"/>
              <a:t> </a:t>
            </a:r>
            <a:r>
              <a:rPr sz="3000" dirty="0" err="1"/>
              <a:t>عن</a:t>
            </a:r>
            <a:r>
              <a:rPr sz="3000" dirty="0"/>
              <a:t> </a:t>
            </a:r>
            <a:r>
              <a:rPr sz="3000" dirty="0" err="1"/>
              <a:t>فلسفته</a:t>
            </a:r>
            <a:r>
              <a:rPr sz="3000" dirty="0"/>
              <a:t> </a:t>
            </a:r>
            <a:r>
              <a:rPr sz="3000" dirty="0" err="1"/>
              <a:t>الكروية</a:t>
            </a:r>
            <a:r>
              <a:rPr sz="3000" dirty="0"/>
              <a:t>.</a:t>
            </a:r>
            <a:endParaRPr lang="ar-KW" sz="3000" dirty="0"/>
          </a:p>
          <a:p>
            <a:pPr marL="571500" indent="-400050" algn="r" defTabSz="457200" rtl="1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رسوم الدورة تحدد حسب عدد الدارسين </a:t>
            </a:r>
            <a:r>
              <a:rPr lang="ar-EG" sz="3000" dirty="0"/>
              <a:t>ومراحلها </a:t>
            </a:r>
            <a:endParaRPr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9A50C-1375-574D-F359-346A63BE085E}"/>
              </a:ext>
            </a:extLst>
          </p:cNvPr>
          <p:cNvSpPr txBox="1"/>
          <p:nvPr/>
        </p:nvSpPr>
        <p:spPr>
          <a:xfrm>
            <a:off x="337464" y="3073617"/>
            <a:ext cx="13167521" cy="860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KFA/AFC  A license holder/Valid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 Active Coaching 2 years maximum.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4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Coaching one of youth teams or first team for 2 seasons at least prior the course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Interview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8. The application papers must be valid (civil card - Central Agency card passport)</a:t>
            </a:r>
            <a:endParaRPr lang="en-US" sz="26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  <a:sym typeface="Calibri"/>
            </a:endParaRP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9. Log Book as Recommendation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10. Full Course attendance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11. Provide 3 minute-video about his football philosophy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12. Fees: according to participants number and </a:t>
            </a:r>
            <a:r>
              <a:rPr lang="en-US" sz="2800" dirty="0"/>
              <a:t>modules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747F8A-CF87-7696-5206-A6A284904DF9}"/>
              </a:ext>
            </a:extLst>
          </p:cNvPr>
          <p:cNvSpPr txBox="1"/>
          <p:nvPr/>
        </p:nvSpPr>
        <p:spPr>
          <a:xfrm>
            <a:off x="2514600" y="1381472"/>
            <a:ext cx="17200383" cy="258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AFC/KFA </a:t>
            </a:r>
            <a:r>
              <a:rPr lang="en-US" sz="12000" dirty="0">
                <a:solidFill>
                  <a:schemeClr val="accent1">
                    <a:lumMod val="75000"/>
                  </a:schemeClr>
                </a:solidFill>
              </a:rPr>
              <a:t>Pro</a:t>
            </a:r>
            <a:r>
              <a:rPr lang="en-US" dirty="0"/>
              <a:t> </a:t>
            </a:r>
            <a:r>
              <a:rPr lang="en-US" sz="7200" dirty="0"/>
              <a:t>Coaching Diploma</a:t>
            </a:r>
            <a:endParaRPr sz="9600" dirty="0"/>
          </a:p>
          <a:p>
            <a:pPr algn="ctr" defTabSz="1828800">
              <a:spcBef>
                <a:spcPts val="0"/>
              </a:spcBef>
              <a:defRPr sz="57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-90725" y="-1686284"/>
            <a:ext cx="24428153" cy="15684625"/>
            <a:chOff x="-91439" y="-1686283"/>
            <a:chExt cx="24428152" cy="15684624"/>
          </a:xfrm>
        </p:grpSpPr>
        <p:sp>
          <p:nvSpPr>
            <p:cNvPr id="576" name="Rectángulo"/>
            <p:cNvSpPr/>
            <p:nvPr/>
          </p:nvSpPr>
          <p:spPr>
            <a:xfrm>
              <a:off x="-45720" y="282337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-91439" y="-1686283"/>
              <a:ext cx="24290992" cy="12538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6000" dirty="0"/>
                <a:t>AFC  </a:t>
              </a:r>
              <a:r>
                <a:rPr lang="en-US" sz="11500" b="1" dirty="0"/>
                <a:t>Fitness </a:t>
              </a:r>
              <a:r>
                <a:rPr lang="en-US" sz="6000" dirty="0"/>
                <a:t> Coaching Diploma</a:t>
              </a:r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ar-SA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دورات اللياقة البدنية الآسيوية</a:t>
              </a:r>
              <a:endParaRPr 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Participating Criteria</a:t>
              </a:r>
              <a:endParaRPr lang="ar-KW" dirty="0"/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ar-SA" dirty="0">
                  <a:latin typeface="Calibri" panose="020F0502020204030204" pitchFamily="34" charset="0"/>
                  <a:cs typeface="Calibri" panose="020F0502020204030204" pitchFamily="34" charset="0"/>
                </a:rPr>
                <a:t>الشروط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44219" y="1437474"/>
            <a:ext cx="1647782" cy="1656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20587841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8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Title 1"/>
          <p:cNvSpPr txBox="1"/>
          <p:nvPr/>
        </p:nvSpPr>
        <p:spPr>
          <a:xfrm>
            <a:off x="550579" y="3820910"/>
            <a:ext cx="15433835" cy="819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1. KFA/AFC  B license holder/Valid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5. Active Coaching 1 years at least with proof letter.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6. Interview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dirty="0"/>
              <a:t>7. The application papers must be valid(civil card - Central Agency card passport)</a:t>
            </a:r>
            <a:endParaRPr lang="en-US" sz="2600" dirty="0">
              <a:latin typeface="Calibri"/>
              <a:ea typeface="Calibri"/>
              <a:cs typeface="Calibri"/>
              <a:sym typeface="Calibri"/>
            </a:endParaRP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  <a:sym typeface="Calibri"/>
              </a:rPr>
              <a:t>8.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</a:rPr>
              <a:t>Log Book as Recommendation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</a:rPr>
              <a:t>9. Full </a:t>
            </a:r>
            <a:r>
              <a:rPr lang="en-US" sz="2800" dirty="0"/>
              <a:t>Course attendance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10. KFA will provide attendance certificates only until L1A completed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11. Fees: L1A- KD 225 paid 21 days prior the course start.</a:t>
            </a:r>
          </a:p>
        </p:txBody>
      </p:sp>
      <p:sp>
        <p:nvSpPr>
          <p:cNvPr id="684" name="Title 1"/>
          <p:cNvSpPr txBox="1"/>
          <p:nvPr/>
        </p:nvSpPr>
        <p:spPr>
          <a:xfrm>
            <a:off x="633045" y="1450898"/>
            <a:ext cx="21119123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AFC/KFA </a:t>
            </a:r>
            <a:r>
              <a:rPr sz="8800" dirty="0">
                <a:solidFill>
                  <a:schemeClr val="accent1">
                    <a:lumMod val="75000"/>
                  </a:schemeClr>
                </a:solidFill>
              </a:rPr>
              <a:t>Fitness</a:t>
            </a:r>
            <a:r>
              <a:rPr lang="ar-KW" sz="7200" dirty="0"/>
              <a:t> </a:t>
            </a:r>
            <a:r>
              <a:rPr lang="en-US" sz="7200" dirty="0"/>
              <a:t>Coaching</a:t>
            </a:r>
          </a:p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 </a:t>
            </a:r>
            <a:r>
              <a:rPr sz="7200" dirty="0"/>
              <a:t>Level 1 </a:t>
            </a:r>
            <a:r>
              <a:rPr lang="en-US" sz="7200" dirty="0"/>
              <a:t>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(L1A) </a:t>
            </a:r>
            <a:endParaRPr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5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686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687" name="دورة دبلوم المحترفين (Pro.)…"/>
          <p:cNvSpPr txBox="1"/>
          <p:nvPr/>
        </p:nvSpPr>
        <p:spPr>
          <a:xfrm>
            <a:off x="10199077" y="3773829"/>
            <a:ext cx="13919657" cy="834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42950" indent="-514350" algn="just" defTabSz="457200" rtl="1">
              <a:lnSpc>
                <a:spcPct val="125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dirty="0"/>
              <a:t>أن </a:t>
            </a:r>
            <a:r>
              <a:rPr lang="ar-KW" sz="3000" dirty="0"/>
              <a:t>يكون لديه رخصة تدريب فعالة وصالحة للمستوى ( </a:t>
            </a:r>
            <a:r>
              <a:rPr lang="en-US" sz="3000" dirty="0"/>
              <a:t>B</a:t>
            </a:r>
            <a:r>
              <a:rPr lang="ar-KW" sz="3000" dirty="0"/>
              <a:t> ) 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حسن سير وسلوك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أن يكون لائقا طبيا.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على يكون المدرب لم يتوقف عن التدريب لمدة لا تزيد عن </a:t>
            </a:r>
            <a:r>
              <a:rPr lang="ar-EG" sz="3000" dirty="0"/>
              <a:t>سنة</a:t>
            </a:r>
            <a:r>
              <a:rPr lang="ar-KW" sz="3000" dirty="0"/>
              <a:t> </a:t>
            </a:r>
            <a:r>
              <a:rPr lang="ar-EG" sz="3000" dirty="0"/>
              <a:t>و</a:t>
            </a:r>
            <a:r>
              <a:rPr lang="ar-KW" sz="3000" dirty="0"/>
              <a:t>يكون عاملا مع تقديم كتاب يثبت ذلك.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الالمام باستخدام الكمبيوتر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اجتياز المقابلة الشخصية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أوراق التقديم تكون صالحة ( بطاقة مدنية – </a:t>
            </a:r>
            <a:r>
              <a:rPr lang="ar-KW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KW" sz="3000" dirty="0"/>
              <a:t>بطاقة الجهاز المركزي - جواز السفر )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تقديم سجل الأداء وعرضه على المدير الفني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الالتزام التام خلال الدورة بكافة متطلباتها.</a:t>
            </a:r>
            <a:endParaRPr lang="en-US" sz="3000" dirty="0"/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سوف يتم اصدار شهادة حضور فقط من الاتحاد الكويتي حتي يتم الانتهاء من </a:t>
            </a:r>
            <a:r>
              <a:rPr lang="en-US" sz="3000" dirty="0"/>
              <a:t>L1A</a:t>
            </a:r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رسوم الدورة – </a:t>
            </a:r>
            <a:r>
              <a:rPr lang="en-US" sz="3000" dirty="0"/>
              <a:t>L1A</a:t>
            </a:r>
            <a:r>
              <a:rPr lang="ar-KW" sz="3000" dirty="0"/>
              <a:t> -  225 دينار كويتي يتم تسديدها قبل الدورة ب 21 يوم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8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Title 1"/>
          <p:cNvSpPr txBox="1"/>
          <p:nvPr/>
        </p:nvSpPr>
        <p:spPr>
          <a:xfrm>
            <a:off x="633045" y="4116611"/>
            <a:ext cx="13517112" cy="789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L1A Physical Fitness license holder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 Active Physical fitness Coaching 1 years.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Interview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The application papers must be valid (civil card - Central Agency card passport)</a:t>
            </a:r>
            <a:endParaRPr lang="en-US" sz="26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  <a:sym typeface="Calibri"/>
            </a:endParaRP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Log Book as Recommendation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9. Full Course attendance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10. AFC will provide a L1A Certificate</a:t>
            </a:r>
          </a:p>
          <a:p>
            <a:pPr defTabSz="1828800">
              <a:lnSpc>
                <a:spcPct val="150000"/>
              </a:lnSpc>
              <a:spcBef>
                <a:spcPts val="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11. Fees: L1B- KD 225 paid 21 days prior the course start.</a:t>
            </a:r>
          </a:p>
        </p:txBody>
      </p:sp>
      <p:sp>
        <p:nvSpPr>
          <p:cNvPr id="684" name="Title 1"/>
          <p:cNvSpPr txBox="1"/>
          <p:nvPr/>
        </p:nvSpPr>
        <p:spPr>
          <a:xfrm>
            <a:off x="633045" y="2042569"/>
            <a:ext cx="21119123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AFC/KFA </a:t>
            </a:r>
            <a:r>
              <a:rPr sz="8800" dirty="0">
                <a:solidFill>
                  <a:schemeClr val="accent1">
                    <a:lumMod val="75000"/>
                  </a:schemeClr>
                </a:solidFill>
              </a:rPr>
              <a:t>Fitness</a:t>
            </a:r>
            <a:r>
              <a:rPr lang="ar-KW" sz="7200" dirty="0"/>
              <a:t> </a:t>
            </a:r>
            <a:r>
              <a:rPr lang="en-US" sz="7200" dirty="0"/>
              <a:t>Coaching</a:t>
            </a:r>
          </a:p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 </a:t>
            </a:r>
            <a:r>
              <a:rPr sz="7200" dirty="0"/>
              <a:t>Level 1 </a:t>
            </a:r>
            <a:r>
              <a:rPr lang="en-US" sz="7200" dirty="0"/>
              <a:t>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(L1B) </a:t>
            </a:r>
            <a:endParaRPr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5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686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687" name="دورة دبلوم المحترفين (Pro.)…"/>
          <p:cNvSpPr txBox="1"/>
          <p:nvPr/>
        </p:nvSpPr>
        <p:spPr>
          <a:xfrm>
            <a:off x="12256478" y="4752511"/>
            <a:ext cx="11862256" cy="7257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42950" indent="-514350" algn="just" defTabSz="457200" rtl="1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أن يكون لديه شهادة لياقة بدنية مستوى ( </a:t>
            </a:r>
            <a:r>
              <a:rPr lang="en-US" sz="2800" dirty="0"/>
              <a:t>L1A</a:t>
            </a:r>
            <a:r>
              <a:rPr lang="ar-KW" sz="2800" dirty="0"/>
              <a:t> ) </a:t>
            </a:r>
            <a:endParaRPr lang="en-US" sz="2800" dirty="0"/>
          </a:p>
          <a:p>
            <a:pPr marL="742950" indent="-514350" algn="just" defTabSz="457200" rtl="1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حسن سير وسلوك </a:t>
            </a:r>
            <a:endParaRPr lang="ar-KW"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أن يكون لائقا طبيا. </a:t>
            </a:r>
            <a:endParaRPr lang="ar-KW"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على يكون المدرب لم يتوقف عن التدريب كمدرب لياقة بدنية مدة تزيد عن سنه</a:t>
            </a:r>
            <a:endParaRPr lang="ar-KW"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الالمام باستخدام الكمبيوتر </a:t>
            </a:r>
            <a:endParaRPr lang="ar-KW"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اجتياز المقابلة الشخصية</a:t>
            </a:r>
            <a:endParaRPr lang="ar-KW"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أوراق التقديم تكون صالحة ( بطاقة مدنية – </a:t>
            </a:r>
            <a:r>
              <a:rPr lang="ar-KW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KW" sz="2800" dirty="0"/>
              <a:t>بطاقة الجهاز المركزي - جواز السفر ) </a:t>
            </a:r>
            <a:endParaRPr lang="ar-KW" sz="28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تقديم سجل الأداء وعرضه على المدير الفني </a:t>
            </a:r>
            <a:endParaRPr lang="ar-KW" sz="2800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الالتزام التام خلال الدورة بكافة متطلباتها.</a:t>
            </a:r>
            <a:endParaRPr lang="en-US" sz="2800" dirty="0"/>
          </a:p>
          <a:p>
            <a:pPr marL="685800" indent="-514350" algn="just" defTabSz="457200" rtl="1">
              <a:lnSpc>
                <a:spcPct val="150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سوف يتم اصدار شهادة من الاتحاد الاسيوي بالحصول على لياقة بدنية مستوى اول </a:t>
            </a:r>
            <a:endParaRPr lang="en-US" sz="2800" dirty="0"/>
          </a:p>
          <a:p>
            <a:pPr marL="685800" indent="-514350" algn="just" defTabSz="457200" rtl="1">
              <a:lnSpc>
                <a:spcPct val="150000"/>
              </a:lnSpc>
              <a:spcBef>
                <a:spcPts val="6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dirty="0"/>
              <a:t>رسوم الدورة – </a:t>
            </a:r>
            <a:r>
              <a:rPr lang="en-US" sz="2800" dirty="0"/>
              <a:t>L1B</a:t>
            </a:r>
            <a:r>
              <a:rPr lang="ar-KW" sz="2800" dirty="0"/>
              <a:t> -  225 دينار كويتي يتم تسديدها قبل الدورة ب 21 يوم</a:t>
            </a:r>
          </a:p>
        </p:txBody>
      </p:sp>
    </p:spTree>
    <p:extLst>
      <p:ext uri="{BB962C8B-B14F-4D97-AF65-F5344CB8AC3E}">
        <p14:creationId xmlns:p14="http://schemas.microsoft.com/office/powerpoint/2010/main" val="42368359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8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0" y="12046026"/>
            <a:ext cx="3174020" cy="1669974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Title 1"/>
          <p:cNvSpPr txBox="1"/>
          <p:nvPr/>
        </p:nvSpPr>
        <p:spPr>
          <a:xfrm>
            <a:off x="550579" y="3781587"/>
            <a:ext cx="12954405" cy="866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L1A Physical Fitness license holder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 Active Physical fitness Coaching 2 years with proof letter.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Interview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5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The application papers must be valid (civil card - Central Agency card passport)</a:t>
            </a:r>
            <a:endParaRPr lang="en-US" sz="25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  <a:sym typeface="Calibri"/>
            </a:endParaRP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Log Book as Recommendation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9. Full Course attendance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10. KFA will provide attendance certificates only until L2A completed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11. Fees: L1B- KD 275 paid 21 days prior the course start.</a:t>
            </a:r>
          </a:p>
        </p:txBody>
      </p:sp>
      <p:sp>
        <p:nvSpPr>
          <p:cNvPr id="684" name="Title 1"/>
          <p:cNvSpPr txBox="1"/>
          <p:nvPr/>
        </p:nvSpPr>
        <p:spPr>
          <a:xfrm>
            <a:off x="633045" y="2042569"/>
            <a:ext cx="21119123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AFC/KFA </a:t>
            </a:r>
            <a:r>
              <a:rPr sz="8800" dirty="0">
                <a:solidFill>
                  <a:schemeClr val="accent1">
                    <a:lumMod val="75000"/>
                  </a:schemeClr>
                </a:solidFill>
              </a:rPr>
              <a:t>Fitness</a:t>
            </a:r>
            <a:r>
              <a:rPr lang="ar-KW" sz="7200" dirty="0"/>
              <a:t> </a:t>
            </a:r>
            <a:r>
              <a:rPr lang="en-US" sz="7200" dirty="0"/>
              <a:t>Coaching</a:t>
            </a:r>
          </a:p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 </a:t>
            </a:r>
            <a:r>
              <a:rPr sz="7200" dirty="0"/>
              <a:t>Level </a:t>
            </a:r>
            <a:r>
              <a:rPr lang="ar-EG" sz="7200" dirty="0"/>
              <a:t>2</a:t>
            </a:r>
            <a:r>
              <a:rPr sz="7200" dirty="0"/>
              <a:t> </a:t>
            </a:r>
            <a:r>
              <a:rPr lang="en-US" sz="7200" dirty="0"/>
              <a:t>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(L</a:t>
            </a:r>
            <a:r>
              <a:rPr lang="ar-KW" sz="7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endParaRPr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5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686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687" name="دورة دبلوم المحترفين (Pro.)…"/>
          <p:cNvSpPr txBox="1"/>
          <p:nvPr/>
        </p:nvSpPr>
        <p:spPr>
          <a:xfrm>
            <a:off x="12168554" y="3692771"/>
            <a:ext cx="11950180" cy="8919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أن يكون لديه رخصة تدريب فعالة وصالحة كمدرب لياقة مستوى </a:t>
            </a:r>
            <a:r>
              <a:rPr lang="ar-EG" sz="3000" dirty="0"/>
              <a:t>الاول 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حسن سير وسلوك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أن يكون لائقا طبيا.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600" dirty="0"/>
              <a:t>على يكون المدرب لم يتوقف عن التدريب لمدة لا تزيد عن سنتين  يكون عاملا مع تقديم كتاب يثبت ذلك. </a:t>
            </a:r>
            <a:endParaRPr lang="ar-KW" sz="26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الالمام باستخدام الكمبيوتر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اجتياز المقابلة الشخصية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أوراق التقديم تكون صالحة ( بطاقة مدنية – </a:t>
            </a:r>
            <a:r>
              <a:rPr lang="ar-KW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KW" sz="3000" dirty="0"/>
              <a:t>بطاقة الجهاز المركزي - جواز السفر )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تقديم سجل الأداء وعرضه على المدير الفني </a:t>
            </a:r>
            <a:endParaRPr lang="ar-KW" sz="3000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الالتزام التام خلال الدورة بكافة متطلباتها.</a:t>
            </a:r>
            <a:endParaRPr lang="en-US" sz="3000" dirty="0"/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سوف يتم اصدار شهادة حضور فقط من الاتحاد الكويتي حتي يتم الانتهاء من </a:t>
            </a:r>
            <a:r>
              <a:rPr lang="en-US" sz="3000" dirty="0"/>
              <a:t>L2A</a:t>
            </a:r>
          </a:p>
          <a:p>
            <a:pPr marL="685800" indent="-51435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000" dirty="0"/>
              <a:t>رسوم الدورة – </a:t>
            </a:r>
            <a:r>
              <a:rPr lang="en-US" sz="3000" dirty="0"/>
              <a:t>L2A</a:t>
            </a:r>
            <a:r>
              <a:rPr lang="ar-KW" sz="3000" dirty="0"/>
              <a:t> -  275 دينار كويتي يتم تسديدها قبل الدورة ب 21 يوم</a:t>
            </a:r>
          </a:p>
        </p:txBody>
      </p:sp>
    </p:spTree>
    <p:extLst>
      <p:ext uri="{BB962C8B-B14F-4D97-AF65-F5344CB8AC3E}">
        <p14:creationId xmlns:p14="http://schemas.microsoft.com/office/powerpoint/2010/main" val="387434713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8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t="81965" r="84797" b="5717"/>
          <a:stretch>
            <a:fillRect/>
          </a:stretch>
        </p:blipFill>
        <p:spPr>
          <a:xfrm>
            <a:off x="0" y="11916499"/>
            <a:ext cx="3420204" cy="1799501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Title 1"/>
          <p:cNvSpPr txBox="1"/>
          <p:nvPr/>
        </p:nvSpPr>
        <p:spPr>
          <a:xfrm>
            <a:off x="497826" y="3957785"/>
            <a:ext cx="12222582" cy="810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L2A Physical Fitness license holder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 Active Physical fitness Coaching 1 year.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Interview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4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The application papers must be valid (civil card - Central Agency card passport)</a:t>
            </a:r>
            <a:endParaRPr lang="en-US" sz="24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  <a:sym typeface="Calibri"/>
            </a:endParaRP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Log Book as Recommendation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9. Full Course attendance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10. AFC will provide a L2A Certificate</a:t>
            </a:r>
          </a:p>
          <a:p>
            <a:pPr defTabSz="1828800">
              <a:lnSpc>
                <a:spcPct val="150000"/>
              </a:lnSpc>
              <a:spcBef>
                <a:spcPts val="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11. Fees: L2B- KD 275 paid 21 days prior the course start.</a:t>
            </a:r>
          </a:p>
        </p:txBody>
      </p:sp>
      <p:sp>
        <p:nvSpPr>
          <p:cNvPr id="684" name="Title 1"/>
          <p:cNvSpPr txBox="1"/>
          <p:nvPr/>
        </p:nvSpPr>
        <p:spPr>
          <a:xfrm>
            <a:off x="633045" y="2042569"/>
            <a:ext cx="21119123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AFC/KFA </a:t>
            </a:r>
            <a:r>
              <a:rPr sz="8800" dirty="0">
                <a:solidFill>
                  <a:schemeClr val="accent1">
                    <a:lumMod val="75000"/>
                  </a:schemeClr>
                </a:solidFill>
              </a:rPr>
              <a:t>Fitness</a:t>
            </a:r>
            <a:r>
              <a:rPr lang="ar-KW" sz="7200" dirty="0"/>
              <a:t> </a:t>
            </a:r>
            <a:r>
              <a:rPr lang="en-US" sz="7200" dirty="0"/>
              <a:t>Coaching</a:t>
            </a:r>
          </a:p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 </a:t>
            </a:r>
            <a:r>
              <a:rPr sz="7200" dirty="0"/>
              <a:t>Level 1 </a:t>
            </a:r>
            <a:r>
              <a:rPr lang="en-US" sz="7200" dirty="0"/>
              <a:t>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(L</a:t>
            </a:r>
            <a:r>
              <a:rPr lang="ar-KW" sz="7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B) </a:t>
            </a:r>
            <a:endParaRPr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5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686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687" name="دورة دبلوم المحترفين (Pro.)…"/>
          <p:cNvSpPr txBox="1"/>
          <p:nvPr/>
        </p:nvSpPr>
        <p:spPr>
          <a:xfrm>
            <a:off x="11922369" y="4005499"/>
            <a:ext cx="12196365" cy="8139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4295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أن يكون لديه شهادة لياقة بدنية مستوى ( </a:t>
            </a:r>
            <a:r>
              <a:rPr lang="en-US" sz="3200" dirty="0"/>
              <a:t>L2A</a:t>
            </a:r>
            <a:r>
              <a:rPr lang="ar-KW" sz="3200" dirty="0"/>
              <a:t> ) </a:t>
            </a:r>
            <a:endParaRPr lang="en-US" sz="3200" dirty="0"/>
          </a:p>
          <a:p>
            <a:pPr marL="74295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حسن سير وسلوك </a:t>
            </a:r>
            <a:endParaRPr lang="ar-KW" sz="32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أن يكون لائقا طبيا. </a:t>
            </a:r>
            <a:endParaRPr lang="ar-KW" sz="32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على يكون المدرب لم يتوقف عن التدريب كمدرب لياقة بدنية مدة لا تزيد عن سنه</a:t>
            </a:r>
            <a:endParaRPr lang="ar-KW" sz="32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الالمام باستخدام الكمبيوتر </a:t>
            </a:r>
            <a:endParaRPr lang="ar-KW" sz="32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اجتياز المقابلة الشخصية</a:t>
            </a:r>
            <a:endParaRPr lang="ar-KW" sz="32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أوراق التقديم تكون صالحة ( بطاقة مدنية – </a:t>
            </a:r>
            <a:r>
              <a:rPr lang="ar-KW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KW" sz="3200" dirty="0"/>
              <a:t>بطاقة الجهاز المركزي - جواز السفر ) </a:t>
            </a:r>
            <a:endParaRPr lang="ar-KW" sz="3200" dirty="0"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تقديم سجل الأداء وعرضه على المدير الفني </a:t>
            </a:r>
            <a:endParaRPr lang="ar-KW" sz="3200" dirty="0"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الالتزام التام خلال الدورة بكافة متطلباتها.</a:t>
            </a:r>
            <a:endParaRPr lang="en-US" sz="3200" dirty="0"/>
          </a:p>
          <a:p>
            <a:pPr marL="68580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سوف يتم اصدار شهادة من الاتحاد الاسيوي بالحصول على لياقة بدنية المستوى الثاني  </a:t>
            </a:r>
            <a:endParaRPr lang="en-US" sz="3200" dirty="0"/>
          </a:p>
          <a:p>
            <a:pPr marL="685800" indent="-514350" algn="just" defTabSz="457200" rtl="1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dirty="0"/>
              <a:t>رسوم الدورة – </a:t>
            </a:r>
            <a:r>
              <a:rPr lang="en-US" sz="3200" dirty="0"/>
              <a:t>L2B</a:t>
            </a:r>
            <a:r>
              <a:rPr lang="ar-KW" sz="3200" dirty="0"/>
              <a:t> -  275 دينار كويتي يتم تسديدها قبل الدورة ب 21 يوم</a:t>
            </a:r>
          </a:p>
        </p:txBody>
      </p:sp>
    </p:spTree>
    <p:extLst>
      <p:ext uri="{BB962C8B-B14F-4D97-AF65-F5344CB8AC3E}">
        <p14:creationId xmlns:p14="http://schemas.microsoft.com/office/powerpoint/2010/main" val="41569455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6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Rectángulo 12"/>
          <p:cNvGrpSpPr/>
          <p:nvPr/>
        </p:nvGrpSpPr>
        <p:grpSpPr>
          <a:xfrm>
            <a:off x="1" y="4962605"/>
            <a:ext cx="24384002" cy="5431238"/>
            <a:chOff x="0" y="0"/>
            <a:chExt cx="25167167" cy="5431237"/>
          </a:xfrm>
        </p:grpSpPr>
        <p:sp>
          <p:nvSpPr>
            <p:cNvPr id="263" name="Rectángulo"/>
            <p:cNvSpPr/>
            <p:nvPr/>
          </p:nvSpPr>
          <p:spPr>
            <a:xfrm>
              <a:off x="0" y="-1"/>
              <a:ext cx="25167169" cy="5431238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87256">
                <a:lnSpc>
                  <a:spcPct val="100000"/>
                </a:lnSpc>
                <a:spcBef>
                  <a:spcPts val="0"/>
                </a:spcBef>
                <a:defRPr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Rectángulo"/>
            <p:cNvSpPr/>
            <p:nvPr/>
          </p:nvSpPr>
          <p:spPr>
            <a:xfrm>
              <a:off x="0" y="-1"/>
              <a:ext cx="25167169" cy="5431238"/>
            </a:xfrm>
            <a:prstGeom prst="rect">
              <a:avLst/>
            </a:prstGeom>
            <a:noFill/>
            <a:ln w="177800" cap="flat">
              <a:solidFill>
                <a:srgbClr val="244780">
                  <a:alpha val="82853"/>
                </a:srgb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87256">
                <a:lnSpc>
                  <a:spcPct val="100000"/>
                </a:lnSpc>
                <a:spcBef>
                  <a:spcPts val="0"/>
                </a:spcBef>
                <a:defRPr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66" name="Rectangle 4"/>
          <p:cNvSpPr/>
          <p:nvPr/>
        </p:nvSpPr>
        <p:spPr>
          <a:xfrm>
            <a:off x="3383750" y="4325994"/>
            <a:ext cx="1884406" cy="1800558"/>
          </a:xfrm>
          <a:prstGeom prst="rect">
            <a:avLst/>
          </a:prstGeom>
          <a:solidFill>
            <a:srgbClr val="4BACC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1187256">
              <a:lnSpc>
                <a:spcPct val="100000"/>
              </a:lnSpc>
              <a:spcBef>
                <a:spcPts val="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Aprobado"/>
          <p:cNvSpPr/>
          <p:nvPr/>
        </p:nvSpPr>
        <p:spPr>
          <a:xfrm>
            <a:off x="3702697" y="4603015"/>
            <a:ext cx="1246514" cy="1246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87256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Title 1"/>
          <p:cNvSpPr txBox="1"/>
          <p:nvPr/>
        </p:nvSpPr>
        <p:spPr>
          <a:xfrm>
            <a:off x="1887766" y="6993694"/>
            <a:ext cx="21720172" cy="216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80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sz="6600" dirty="0"/>
              <a:t>To Create </a:t>
            </a:r>
            <a:r>
              <a:rPr lang="en-US" sz="6600" dirty="0"/>
              <a:t>a </a:t>
            </a:r>
            <a:r>
              <a:rPr sz="6600" dirty="0"/>
              <a:t>Star Need Creative Coach</a:t>
            </a:r>
          </a:p>
          <a:p>
            <a:pPr algn="ctr" defTabSz="1828800" rtl="1">
              <a:spcBef>
                <a:spcPts val="0"/>
              </a:spcBef>
              <a:defRPr sz="80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لكي تصنع نجما فإنك بحاجة إلى مدرب مبدع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Title 1"/>
          <p:cNvSpPr txBox="1"/>
          <p:nvPr/>
        </p:nvSpPr>
        <p:spPr>
          <a:xfrm>
            <a:off x="5548762" y="2312185"/>
            <a:ext cx="13286476" cy="2407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dirty="0"/>
          </a:p>
          <a:p>
            <a:pPr algn="ctr" defTabSz="1828800">
              <a:spcBef>
                <a:spcPts val="0"/>
              </a:spcBef>
              <a:defRPr sz="57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Coaching Education</a:t>
            </a:r>
          </a:p>
        </p:txBody>
      </p:sp>
      <p:sp>
        <p:nvSpPr>
          <p:cNvPr id="270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271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-90725" y="-1686284"/>
            <a:ext cx="24428153" cy="15684625"/>
            <a:chOff x="-91439" y="-1686283"/>
            <a:chExt cx="24428152" cy="15684624"/>
          </a:xfrm>
        </p:grpSpPr>
        <p:sp>
          <p:nvSpPr>
            <p:cNvPr id="576" name="Rectángulo"/>
            <p:cNvSpPr/>
            <p:nvPr/>
          </p:nvSpPr>
          <p:spPr>
            <a:xfrm>
              <a:off x="-45720" y="282337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-91439" y="-1686283"/>
              <a:ext cx="24290992" cy="12077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5400" dirty="0"/>
                <a:t>AFC  </a:t>
              </a:r>
              <a:r>
                <a:rPr lang="en-US" sz="9600" b="1" dirty="0"/>
                <a:t>Fitness </a:t>
              </a:r>
              <a:r>
                <a:rPr lang="en-US" sz="5400" dirty="0"/>
                <a:t> Coaching Diploma</a:t>
              </a:r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ar-SA" sz="4000" dirty="0">
                  <a:latin typeface="Al Bayan Plain"/>
                </a:rPr>
                <a:t>دورات اللياقة البدنية الآسيوية</a:t>
              </a:r>
              <a:endParaRPr lang="en-US" sz="4000" dirty="0">
                <a:latin typeface="Al Bayan Plain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ar-KW" sz="4000" dirty="0"/>
                <a:t>من المتوقع أن يكون في 2025 تابعة إلى منظومة اتفاقية التعليم</a:t>
              </a: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ar-KW" sz="4000" dirty="0"/>
                <a:t>وسوف يتم تقييم جميع شهادات اللياقة السابقة</a:t>
              </a:r>
              <a:r>
                <a:rPr lang="ar-EG" sz="4000" dirty="0"/>
                <a:t> ومعادلتها مع السلم الجديد</a:t>
              </a:r>
              <a:endParaRPr lang="ar-KW" sz="4000" dirty="0"/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800" dirty="0"/>
                <a:t>It is expected that in 2025 it will be part of the Convention. All previous fitness certificates will be evaluated and equated with the new criteria</a:t>
              </a:r>
              <a:endParaRPr sz="2800" dirty="0"/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44219" y="1437474"/>
            <a:ext cx="1647782" cy="1656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18936973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-90725" y="-1686284"/>
            <a:ext cx="24428153" cy="15684625"/>
            <a:chOff x="-91439" y="-1686283"/>
            <a:chExt cx="24428152" cy="15684624"/>
          </a:xfrm>
        </p:grpSpPr>
        <p:sp>
          <p:nvSpPr>
            <p:cNvPr id="576" name="Rectángulo"/>
            <p:cNvSpPr/>
            <p:nvPr/>
          </p:nvSpPr>
          <p:spPr>
            <a:xfrm>
              <a:off x="-45720" y="282337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-91439" y="-1686283"/>
              <a:ext cx="24290992" cy="13946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lang="en-US" sz="6000"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6000" dirty="0"/>
                <a:t>AFC/KFA   </a:t>
              </a:r>
              <a:r>
                <a:rPr lang="en-US" sz="8800" b="1" dirty="0"/>
                <a:t>Goalkeeping</a:t>
              </a:r>
              <a:r>
                <a:rPr lang="en-US" sz="11500" b="1" dirty="0"/>
                <a:t> </a:t>
              </a:r>
              <a:r>
                <a:rPr lang="en-US" sz="6000" dirty="0"/>
                <a:t> Coaching Diploma</a:t>
              </a:r>
              <a:endParaRPr lang="ar-SA" sz="6000"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ar-SA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مدربي حراس المرمى</a:t>
              </a:r>
              <a:endParaRPr 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Participating Criteria</a:t>
              </a:r>
              <a:endParaRPr lang="ar-KW" dirty="0"/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ar-SA" dirty="0">
                  <a:latin typeface="Calibri" panose="020F0502020204030204" pitchFamily="34" charset="0"/>
                  <a:cs typeface="Calibri" panose="020F0502020204030204" pitchFamily="34" charset="0"/>
                </a:rPr>
                <a:t>الشروط</a:t>
              </a:r>
              <a:endParaRPr lang="ar-KW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44219" y="1437474"/>
            <a:ext cx="1647782" cy="1656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18034002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08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Title 1"/>
          <p:cNvSpPr txBox="1"/>
          <p:nvPr/>
        </p:nvSpPr>
        <p:spPr>
          <a:xfrm>
            <a:off x="6133023" y="1847821"/>
            <a:ext cx="13286476" cy="2049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6600" dirty="0"/>
              <a:t>AFC /KFA </a:t>
            </a:r>
            <a:r>
              <a:rPr lang="en-US" sz="138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7200" dirty="0"/>
              <a:t> </a:t>
            </a:r>
            <a:r>
              <a:rPr sz="6600" dirty="0"/>
              <a:t>GK</a:t>
            </a:r>
            <a:r>
              <a:rPr lang="en-US" sz="12000" dirty="0"/>
              <a:t> </a:t>
            </a:r>
            <a:r>
              <a:rPr lang="en-US" sz="6600" dirty="0"/>
              <a:t>Diploma</a:t>
            </a:r>
            <a:endParaRPr sz="8800" dirty="0"/>
          </a:p>
        </p:txBody>
      </p:sp>
      <p:sp>
        <p:nvSpPr>
          <p:cNvPr id="711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712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713" name="دورة دبلوم المحترفين (Pro.)…"/>
          <p:cNvSpPr txBox="1"/>
          <p:nvPr/>
        </p:nvSpPr>
        <p:spPr>
          <a:xfrm>
            <a:off x="11353800" y="4646808"/>
            <a:ext cx="12445757" cy="681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 يكون لديه رخصة تدريب فعالة وصالحة للمستوى ( </a:t>
            </a:r>
            <a:r>
              <a:rPr lang="en-US"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C</a:t>
            </a:r>
            <a:r>
              <a:rPr lang="ar-KW"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) </a:t>
            </a:r>
            <a:endParaRPr lang="en-US" sz="32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حسن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سير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وسلوك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32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لائقا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ar-EG"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بدنيا و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طبيا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 </a:t>
            </a:r>
            <a:endParaRPr sz="32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الالمام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باستخدام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الكمبيوتر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32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أوراق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التقديم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تكون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صالحة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ar-EG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(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مدنية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–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الجهاز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المركزي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-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جواز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السفر</a:t>
            </a:r>
            <a:r>
              <a:rPr lang="ar-EG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) </a:t>
            </a: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lang="ar-EG"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 يكون ملتزم في ورش العمل المعتمدة خلال الموسم.</a:t>
            </a:r>
            <a:endParaRPr lang="ar-EG" sz="32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الالتزام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التام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الدورة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بكافة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32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متطلباتها</a:t>
            </a:r>
            <a:r>
              <a:rPr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lang="ar-KW" sz="32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lang="ar-KW"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رسوم الدورة  225 دينار كويتي يتم تسديدها قبل الدورة ب 21 يوم</a:t>
            </a:r>
            <a:r>
              <a:rPr lang="ar-EG" sz="32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بحد أقص</a:t>
            </a:r>
            <a:endParaRPr lang="ar-KW" sz="32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</p:txBody>
      </p:sp>
      <p:sp>
        <p:nvSpPr>
          <p:cNvPr id="714" name="Title 1"/>
          <p:cNvSpPr txBox="1"/>
          <p:nvPr/>
        </p:nvSpPr>
        <p:spPr>
          <a:xfrm>
            <a:off x="720970" y="4646808"/>
            <a:ext cx="13118122" cy="6855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KFA/AFC  C license holder/Valid</a:t>
            </a:r>
          </a:p>
          <a:p>
            <a:pPr defTabSz="1828800">
              <a:lnSpc>
                <a:spcPct val="150000"/>
              </a:lnSpc>
              <a:spcBef>
                <a:spcPts val="1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1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1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1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5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5.The application papers must be valid (civil card - Central Agency card passport)</a:t>
            </a:r>
          </a:p>
          <a:p>
            <a:pPr defTabSz="1828800">
              <a:lnSpc>
                <a:spcPct val="150000"/>
              </a:lnSpc>
              <a:spcBef>
                <a:spcPts val="1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6. Full commitment with the workshops during season</a:t>
            </a:r>
          </a:p>
          <a:p>
            <a:pPr defTabSz="1828800">
              <a:lnSpc>
                <a:spcPct val="150000"/>
              </a:lnSpc>
              <a:spcBef>
                <a:spcPts val="1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Full Course attendance</a:t>
            </a:r>
          </a:p>
          <a:p>
            <a:pPr defTabSz="1828800">
              <a:lnSpc>
                <a:spcPct val="150000"/>
              </a:lnSpc>
              <a:spcBef>
                <a:spcPts val="18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8. Fees: KD 225 paid 21 days prior the course start</a:t>
            </a:r>
          </a:p>
        </p:txBody>
      </p:sp>
    </p:spTree>
    <p:extLst>
      <p:ext uri="{BB962C8B-B14F-4D97-AF65-F5344CB8AC3E}">
        <p14:creationId xmlns:p14="http://schemas.microsoft.com/office/powerpoint/2010/main" val="31670223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08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712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713" name="دورة دبلوم المحترفين (Pro.)…"/>
          <p:cNvSpPr txBox="1"/>
          <p:nvPr/>
        </p:nvSpPr>
        <p:spPr>
          <a:xfrm>
            <a:off x="11518062" y="3630609"/>
            <a:ext cx="12600672" cy="849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EG" sz="2800" dirty="0"/>
              <a:t> </a:t>
            </a:r>
            <a:r>
              <a:rPr lang="ar-EG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لدية رخصة تدريب صالحة مستوى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C </a:t>
            </a:r>
            <a:r>
              <a:rPr lang="ar-EG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. </a:t>
            </a: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EG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لدية رخصة تدريب صالحة مستوى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ar-EG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حراس مرمى .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حسن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سير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وسلوك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لائقا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طبيا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الالمام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باستخدام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الكمبيوتر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أوراق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التقديم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تكون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صالحة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ar-EG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(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مدنية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–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الجهاز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المركزي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-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جواز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السفر</a:t>
            </a:r>
            <a:r>
              <a:rPr lang="ar-EG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)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الالتزام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الدورة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بكافة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متطلباتها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مدرب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فاعل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الاندية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الاتحادات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الهيئات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الأكاديميات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الموسم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ملتزم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ورش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المعتمدة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الموسم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يجتاز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المقابلة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الشخصية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والتقييم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lang="ar-KW"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رسوم الدورة  275 دينار كويتي يتم تسديدها قبل الدورة ب 21 يوم</a:t>
            </a:r>
          </a:p>
        </p:txBody>
      </p:sp>
      <p:sp>
        <p:nvSpPr>
          <p:cNvPr id="714" name="Title 1"/>
          <p:cNvSpPr txBox="1"/>
          <p:nvPr/>
        </p:nvSpPr>
        <p:spPr>
          <a:xfrm>
            <a:off x="337462" y="3554152"/>
            <a:ext cx="16403091" cy="8614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1. KFA/AFC  C license holder/Valid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2. KFA / AFC GK Level C license holder/Valid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3. Clear Sheet of non criminality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4. Physical/ Medically Fit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  <a:sym typeface="Calibri"/>
              </a:rPr>
              <a:t>5. Computer knowledgeable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400" dirty="0"/>
              <a:t>6. The </a:t>
            </a:r>
            <a:r>
              <a:rPr lang="en-US" sz="24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</a:rPr>
              <a:t>application papers must be valid (civil card - Central Agency card passport)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</a:rPr>
              <a:t>7. Full </a:t>
            </a:r>
            <a:r>
              <a:rPr lang="en-US" sz="2800" dirty="0"/>
              <a:t>Course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  <a:sym typeface="Calibri"/>
              </a:rPr>
              <a:t>commitment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  <a:sym typeface="Calibri"/>
              </a:rPr>
              <a:t>8. Active coach during season in clubs, authorities, academies.</a:t>
            </a:r>
            <a:endParaRPr lang="en-US" sz="2800" b="1" dirty="0">
              <a:solidFill>
                <a:schemeClr val="accent1">
                  <a:lumOff val="-9999"/>
                </a:schemeClr>
              </a:solidFill>
              <a:latin typeface="Segoe UI"/>
              <a:cs typeface="Segoe UI"/>
            </a:endParaRP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  <a:sym typeface="Calibri"/>
              </a:rPr>
              <a:t>9. Full commitment with the workshops during season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cs typeface="Segoe UI"/>
                <a:sym typeface="Calibri"/>
              </a:rPr>
              <a:t>10. Interview and practical evaluation</a:t>
            </a:r>
          </a:p>
          <a:p>
            <a:pPr defTabSz="1828800">
              <a:lnSpc>
                <a:spcPct val="150000"/>
              </a:lnSpc>
              <a:spcBef>
                <a:spcPts val="12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dirty="0"/>
              <a:t>11. Fees: KD 275 paid 21 days prior the course start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DEC815-C72F-5B3D-7AB8-CC3FC4D64975}"/>
              </a:ext>
            </a:extLst>
          </p:cNvPr>
          <p:cNvSpPr txBox="1"/>
          <p:nvPr/>
        </p:nvSpPr>
        <p:spPr>
          <a:xfrm>
            <a:off x="5991077" y="1654779"/>
            <a:ext cx="13286476" cy="2049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6600" dirty="0"/>
              <a:t>AFC /KFA </a:t>
            </a:r>
            <a:r>
              <a:rPr lang="en-US" sz="13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7200" dirty="0"/>
              <a:t> </a:t>
            </a:r>
            <a:r>
              <a:rPr sz="6600" dirty="0"/>
              <a:t>GK</a:t>
            </a:r>
            <a:r>
              <a:rPr lang="en-US" sz="12000" dirty="0"/>
              <a:t> </a:t>
            </a:r>
            <a:r>
              <a:rPr lang="en-US" sz="6600" dirty="0"/>
              <a:t>Diploma</a:t>
            </a:r>
            <a:endParaRPr sz="88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17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721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722" name="دورة دبلوم المحترفين (Pro.)…"/>
          <p:cNvSpPr txBox="1"/>
          <p:nvPr/>
        </p:nvSpPr>
        <p:spPr>
          <a:xfrm>
            <a:off x="11869616" y="3630289"/>
            <a:ext cx="12108442" cy="849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EG" sz="2800" dirty="0">
                <a:solidFill>
                  <a:srgbClr val="0070C0"/>
                </a:solidFill>
              </a:rPr>
              <a:t> </a:t>
            </a:r>
            <a:r>
              <a:rPr lang="ar-EG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لدية رخصة تدريب صالحة مستوى </a:t>
            </a:r>
            <a:r>
              <a:rPr lang="en-US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B</a:t>
            </a:r>
            <a:r>
              <a:rPr lang="ar-EG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. </a:t>
            </a: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حاصل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على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دورة</a:t>
            </a:r>
            <a:r>
              <a:rPr lang="ar-KW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دبلوم تدريب مستوى </a:t>
            </a:r>
            <a:r>
              <a:rPr lang="en-US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B</a:t>
            </a:r>
            <a:r>
              <a:rPr lang="ar-KW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لمدربي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الحراس</a:t>
            </a:r>
            <a:endParaRPr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حسن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سير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وسلوك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لائقا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طبيا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 </a:t>
            </a:r>
            <a:endParaRPr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الالمام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باستخدام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الكمبيوتر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أوراق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التقديم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تكون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صالحة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ar-KW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(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مدنية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– 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الجهاز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المركزي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-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جواز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السفر</a:t>
            </a:r>
            <a:r>
              <a:rPr lang="ar-KW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) </a:t>
            </a:r>
            <a:endParaRPr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الالتزام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التام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الدورة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بكافة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متطلباتها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مدرب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فاعل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الاندية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الاتحادات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الهيئات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الأكاديميات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الموسم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ملتزم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ورش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المعتمدة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الموسم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يجتاز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المقابلة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الشخصية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والتقييم</a:t>
            </a:r>
            <a:r>
              <a:rPr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العملي</a:t>
            </a:r>
            <a:endParaRPr lang="ar-KW" sz="28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b="1" dirty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رسوم الدورة  325 دينار كويتي يتم تسديدها قبل الدورة ب 21 يوم</a:t>
            </a:r>
          </a:p>
        </p:txBody>
      </p:sp>
      <p:sp>
        <p:nvSpPr>
          <p:cNvPr id="723" name="Title 1"/>
          <p:cNvSpPr txBox="1"/>
          <p:nvPr/>
        </p:nvSpPr>
        <p:spPr>
          <a:xfrm>
            <a:off x="337463" y="3652746"/>
            <a:ext cx="14081922" cy="8357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KFA/AFC  B license holder/Valid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KFA / AFC GK Level B license holder/Valid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Clear Sheet of non criminality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4. Physical/ Medically Fit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5. Computer knowledgeable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4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The application papers must be valid (civil card - Central Agency card passport)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Full Course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commitment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Active coach during season in clubs, authorities, academies.</a:t>
            </a:r>
            <a:endParaRPr lang="en-US" sz="28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</a:endParaRP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9. Full commitment with the workshops during season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10. Interview and practical evaluation</a:t>
            </a:r>
          </a:p>
          <a:p>
            <a:pPr defTabSz="1828800">
              <a:lnSpc>
                <a:spcPct val="150000"/>
              </a:lnSpc>
              <a:spcBef>
                <a:spcPts val="10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11. Fees: KD 325 paid 21 days prior the course start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F29F18-5E1B-B8FA-8FD3-C6A45B9F751B}"/>
              </a:ext>
            </a:extLst>
          </p:cNvPr>
          <p:cNvSpPr txBox="1"/>
          <p:nvPr/>
        </p:nvSpPr>
        <p:spPr>
          <a:xfrm>
            <a:off x="6133023" y="1847821"/>
            <a:ext cx="13286476" cy="2049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6600" dirty="0"/>
              <a:t>AFC /KFA </a:t>
            </a:r>
            <a:r>
              <a:rPr lang="en-US" sz="138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7200" dirty="0"/>
              <a:t> </a:t>
            </a:r>
            <a:r>
              <a:rPr sz="6600" dirty="0"/>
              <a:t>GK</a:t>
            </a:r>
            <a:r>
              <a:rPr lang="en-US" sz="12000" dirty="0"/>
              <a:t> </a:t>
            </a:r>
            <a:r>
              <a:rPr lang="en-US" sz="6600" dirty="0"/>
              <a:t>Diploma</a:t>
            </a:r>
            <a:endParaRPr sz="8800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-90725" y="-1686284"/>
            <a:ext cx="24428153" cy="15684625"/>
            <a:chOff x="-91439" y="-1686283"/>
            <a:chExt cx="24428152" cy="15684624"/>
          </a:xfrm>
        </p:grpSpPr>
        <p:sp>
          <p:nvSpPr>
            <p:cNvPr id="576" name="Rectángulo"/>
            <p:cNvSpPr/>
            <p:nvPr/>
          </p:nvSpPr>
          <p:spPr>
            <a:xfrm>
              <a:off x="-45720" y="282337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-91439" y="-1686283"/>
              <a:ext cx="24290992" cy="123726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 lang="en-US" sz="6000"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6000" dirty="0"/>
                <a:t>AFC   </a:t>
              </a:r>
              <a:r>
                <a:rPr lang="en-US" sz="8800" b="1" dirty="0"/>
                <a:t>Futsal</a:t>
              </a:r>
              <a:r>
                <a:rPr lang="en-US" sz="11500" b="1" dirty="0"/>
                <a:t> </a:t>
              </a:r>
              <a:r>
                <a:rPr lang="en-US" sz="6000" dirty="0"/>
                <a:t> Coaching Diploma</a:t>
              </a:r>
              <a:endParaRPr lang="ar-SA" sz="6000"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ar-SA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مدربي كرة قدم الصالات</a:t>
              </a:r>
              <a:endParaRPr 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Participating Criteria</a:t>
              </a:r>
              <a:endParaRPr lang="ar-KW" dirty="0"/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dirty="0"/>
                <a:t> </a:t>
              </a:r>
              <a:r>
                <a:rPr lang="ar-SA" dirty="0">
                  <a:latin typeface="Calibri" panose="020F0502020204030204" pitchFamily="34" charset="0"/>
                  <a:cs typeface="Calibri" panose="020F0502020204030204" pitchFamily="34" charset="0"/>
                </a:rPr>
                <a:t>الشروط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44219" y="1437474"/>
            <a:ext cx="1647782" cy="1656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217691516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26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Title 1"/>
          <p:cNvSpPr txBox="1"/>
          <p:nvPr/>
        </p:nvSpPr>
        <p:spPr>
          <a:xfrm>
            <a:off x="5548762" y="2312185"/>
            <a:ext cx="13286476" cy="231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dirty="0"/>
              <a:t>AFC </a:t>
            </a:r>
            <a:r>
              <a:rPr dirty="0"/>
              <a:t>FUTSAL</a:t>
            </a:r>
          </a:p>
          <a:p>
            <a:pPr algn="ctr" defTabSz="1828800">
              <a:spcBef>
                <a:spcPts val="0"/>
              </a:spcBef>
              <a:defRPr sz="57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LEVEL 1</a:t>
            </a:r>
          </a:p>
        </p:txBody>
      </p:sp>
      <p:sp>
        <p:nvSpPr>
          <p:cNvPr id="729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730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731" name="دورة دبلوم المحترفين (Pro.)…"/>
          <p:cNvSpPr txBox="1"/>
          <p:nvPr/>
        </p:nvSpPr>
        <p:spPr>
          <a:xfrm>
            <a:off x="10538460" y="4339589"/>
            <a:ext cx="13580274" cy="694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خبرة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كرة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القدم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لائقا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طبيا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للاختبارات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يقل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عمر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18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سنه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حسن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سير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والسلوك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الالمام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باستخدام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الكمبيوتر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يجتاز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المقابلة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الشخصية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والتقييم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أوراق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التقديم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تكون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صالحة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(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مدنية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–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الجهاز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المركزي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-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جواز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السفر</a:t>
            </a: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)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الالتزام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الدورة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بكافة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متطلباتها</a:t>
            </a:r>
            <a:endParaRPr lang="ar-KW"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رسوم الدورة 225 دينار كويتي يتم تسديدها قبل الدورة ب 21 يوم </a:t>
            </a:r>
          </a:p>
        </p:txBody>
      </p:sp>
      <p:sp>
        <p:nvSpPr>
          <p:cNvPr id="732" name="Title 1"/>
          <p:cNvSpPr txBox="1"/>
          <p:nvPr/>
        </p:nvSpPr>
        <p:spPr>
          <a:xfrm>
            <a:off x="784910" y="4339589"/>
            <a:ext cx="14197181" cy="73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Football Experience</a:t>
            </a:r>
          </a:p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4. Age 18 +</a:t>
            </a:r>
          </a:p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5. Computer knowledgeable</a:t>
            </a:r>
          </a:p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The application papers must be valid (civil card - Central Agency card passport)</a:t>
            </a:r>
          </a:p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7. Full Course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commitment</a:t>
            </a:r>
          </a:p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Interview and practical evaluation</a:t>
            </a:r>
          </a:p>
          <a:p>
            <a:pPr defTabSz="1828800">
              <a:lnSpc>
                <a:spcPct val="150000"/>
              </a:lnSpc>
              <a:spcBef>
                <a:spcPts val="14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9. Fees: KD 225 paid 21 days prior the course start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35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737" name="Title 1"/>
          <p:cNvSpPr txBox="1"/>
          <p:nvPr/>
        </p:nvSpPr>
        <p:spPr>
          <a:xfrm>
            <a:off x="5548762" y="2312185"/>
            <a:ext cx="13286476" cy="231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dirty="0"/>
              <a:t>AFC </a:t>
            </a:r>
            <a:r>
              <a:rPr dirty="0"/>
              <a:t>FUTSAL</a:t>
            </a:r>
          </a:p>
          <a:p>
            <a:pPr algn="ctr" defTabSz="1828800">
              <a:spcBef>
                <a:spcPts val="0"/>
              </a:spcBef>
              <a:defRPr sz="57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LEVEL 2</a:t>
            </a:r>
          </a:p>
        </p:txBody>
      </p:sp>
      <p:sp>
        <p:nvSpPr>
          <p:cNvPr id="738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739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740" name="دورة دبلوم المحترفين (Pro.)…"/>
          <p:cNvSpPr txBox="1"/>
          <p:nvPr/>
        </p:nvSpPr>
        <p:spPr>
          <a:xfrm>
            <a:off x="12191999" y="4071714"/>
            <a:ext cx="12012544" cy="7720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حاصل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على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دورة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صالات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مغلقة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مستوي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أول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حسن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سير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وسلوك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لائقا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طبيا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الالمام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باستخدام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الكمبيوتر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أوراق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التقديم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تكون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صالحة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(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مدنية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–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الجهاز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المركزي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-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جواز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السفر</a:t>
            </a: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)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الالتزام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الدورة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بكافة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متطلباتها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مدرب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فاعل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الاندية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الاتحادات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الهيئات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الأكاديميات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الموسم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defRPr sz="3200" b="1">
                <a:solidFill>
                  <a:srgbClr val="24527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ملتزم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ورش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المعتمدة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الموسم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tabLst>
                <a:tab pos="508000" algn="r"/>
              </a:tabLst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يجتاز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المقابلة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الشخصية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والتقييم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lang="ar-KW"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pPr marL="457200" indent="-228600" algn="just" defTabSz="457200" rtl="1">
              <a:lnSpc>
                <a:spcPct val="150000"/>
              </a:lnSpc>
              <a:spcBef>
                <a:spcPts val="1000"/>
              </a:spcBef>
              <a:buSzPct val="100000"/>
              <a:buFontTx/>
              <a:buAutoNum type="arabicPeriod"/>
              <a:tabLst>
                <a:tab pos="508000" algn="r"/>
              </a:tabLst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رسوم الدورة 275 دينار كويتي يتم تسديدها قبل الدورة ب 21 يوم </a:t>
            </a:r>
          </a:p>
        </p:txBody>
      </p:sp>
      <p:sp>
        <p:nvSpPr>
          <p:cNvPr id="741" name="Title 1"/>
          <p:cNvSpPr txBox="1"/>
          <p:nvPr/>
        </p:nvSpPr>
        <p:spPr>
          <a:xfrm>
            <a:off x="301598" y="4104326"/>
            <a:ext cx="13941940" cy="7860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KFA/AFC  Futsal Coaching license Level 1 holder/Valid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6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 The application papers must be valid (civil card - Central Agency card passport)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Full Course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commitment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7. Active coach during season in clubs, authorities, academies.</a:t>
            </a:r>
            <a:endParaRPr lang="en-US" sz="28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</a:endParaRP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Full commitment with the workshops during season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9. Interview and practical evaluation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10. Fees: KD 275 paid 21 days prior the course start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44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Title 1"/>
          <p:cNvSpPr txBox="1"/>
          <p:nvPr/>
        </p:nvSpPr>
        <p:spPr>
          <a:xfrm>
            <a:off x="5548761" y="1976770"/>
            <a:ext cx="13286476" cy="231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dirty="0"/>
              <a:t> AFC </a:t>
            </a:r>
            <a:r>
              <a:rPr dirty="0"/>
              <a:t>FUTSAL</a:t>
            </a:r>
          </a:p>
          <a:p>
            <a:pPr algn="ctr" defTabSz="1828800">
              <a:spcBef>
                <a:spcPts val="0"/>
              </a:spcBef>
              <a:defRPr sz="57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LEVEL 3</a:t>
            </a:r>
          </a:p>
        </p:txBody>
      </p:sp>
      <p:sp>
        <p:nvSpPr>
          <p:cNvPr id="747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748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749" name="دورة دبلوم المحترفين (Pro.)…"/>
          <p:cNvSpPr txBox="1"/>
          <p:nvPr/>
        </p:nvSpPr>
        <p:spPr>
          <a:xfrm>
            <a:off x="11412417" y="3957679"/>
            <a:ext cx="12456870" cy="766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42950" indent="-514350" algn="just" defTabSz="457200" rtl="1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حاصل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على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دورة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صالات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مغلقة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المستوي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الثاني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حسن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سير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وسلوك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25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لائقا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طبيا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الالمام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باستخدام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الكمبيوتر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أوراق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التقديم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تكون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صالحة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(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مدنية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–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بطاقة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الجهاز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المركزي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-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جواز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السفر</a:t>
            </a: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) 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742950" indent="-514350" algn="just" defTabSz="457200" rtl="1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الالتزام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التام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الدورة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بكافة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متطلباتها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مدرب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فاعل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الاندية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الاتحادات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الهيئات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او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الأكاديميات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الموسم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أن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يكون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ملتزم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في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ورش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المعتمدة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خلال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الموسم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.</a:t>
            </a:r>
            <a:endParaRPr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يجتاز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المقابلة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الشخصية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والتقييم</a:t>
            </a:r>
            <a:r>
              <a:rPr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</a:t>
            </a:r>
            <a:r>
              <a:rPr sz="2800" b="1" dirty="0" err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العملي</a:t>
            </a:r>
            <a:endParaRPr lang="ar-KW" sz="2800" b="1" dirty="0">
              <a:solidFill>
                <a:schemeClr val="accent1">
                  <a:lumOff val="-9999"/>
                </a:schemeClr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</a:endParaRPr>
          </a:p>
          <a:p>
            <a:pPr marL="685800" indent="-514350" algn="just" defTabSz="457200" rtl="1">
              <a:lnSpc>
                <a:spcPct val="15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2800" b="1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FF0000"/>
                  </a:solidFill>
                </a:uFill>
                <a:latin typeface="MCS Taybah S_U normal."/>
                <a:ea typeface="MCS Taybah S_U normal."/>
                <a:cs typeface="MCS Taybah S_U normal."/>
                <a:sym typeface="MCS Taybah S_U normal."/>
              </a:defRPr>
            </a:pPr>
            <a:r>
              <a:rPr lang="ar-KW" sz="2800" b="1" dirty="0">
                <a:solidFill>
                  <a:schemeClr val="accent1">
                    <a:lumOff val="-9999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</a:rPr>
              <a:t> رسوم الدورة 325 دينار كويتي يتم تسديدها قبل الدورة ب 21 يوم </a:t>
            </a:r>
          </a:p>
        </p:txBody>
      </p:sp>
      <p:sp>
        <p:nvSpPr>
          <p:cNvPr id="750" name="Title 1"/>
          <p:cNvSpPr txBox="1"/>
          <p:nvPr/>
        </p:nvSpPr>
        <p:spPr>
          <a:xfrm>
            <a:off x="514711" y="3934178"/>
            <a:ext cx="14186027" cy="787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1. KFA/AFC  Futsal Coaching license Level 2 holder/Valid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2. Clear Sheet of non criminality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3. Physical/ Medically Fit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4. Computer knowledgeable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4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5. The application papers must be valid (civil card - Central Agency card passport)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6. Full Course </a:t>
            </a: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commitment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7. Active coach during season in clubs, authorities, academies.</a:t>
            </a:r>
            <a:endParaRPr lang="en-US" sz="2800" b="1" dirty="0">
              <a:solidFill>
                <a:schemeClr val="accent1">
                  <a:lumOff val="-9999"/>
                </a:schemeClr>
              </a:solidFill>
              <a:latin typeface="Segoe UI"/>
              <a:ea typeface="Segoe UI"/>
              <a:cs typeface="Segoe UI"/>
            </a:endParaRP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8. Full commitment with the workshops during season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Calibri"/>
              </a:rPr>
              <a:t>9. Interview and practical evaluation</a:t>
            </a:r>
          </a:p>
          <a:p>
            <a:pPr defTabSz="1828800">
              <a:lnSpc>
                <a:spcPct val="150000"/>
              </a:lnSpc>
              <a:spcBef>
                <a:spcPts val="11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2800" b="1" dirty="0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</a:rPr>
              <a:t>10. Fees: KD 325 paid 21 days prior the course start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753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754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1" name="TextBox 80"/>
          <p:cNvGrpSpPr/>
          <p:nvPr/>
        </p:nvGrpSpPr>
        <p:grpSpPr>
          <a:xfrm>
            <a:off x="714" y="-1"/>
            <a:ext cx="24382433" cy="13716004"/>
            <a:chOff x="0" y="0"/>
            <a:chExt cx="24382432" cy="13716003"/>
          </a:xfrm>
        </p:grpSpPr>
        <p:sp>
          <p:nvSpPr>
            <p:cNvPr id="759" name="Rectángulo"/>
            <p:cNvSpPr/>
            <p:nvPr/>
          </p:nvSpPr>
          <p:spPr>
            <a:xfrm>
              <a:off x="0" y="-1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760" name="خطوات التسجيل…"/>
            <p:cNvSpPr txBox="1"/>
            <p:nvPr/>
          </p:nvSpPr>
          <p:spPr>
            <a:xfrm>
              <a:off x="45721" y="0"/>
              <a:ext cx="24290992" cy="10532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خطوات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التسجيل</a:t>
              </a:r>
              <a:endParaRPr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Registration Process</a:t>
              </a:r>
            </a:p>
          </p:txBody>
        </p:sp>
      </p:grpSp>
      <p:grpSp>
        <p:nvGrpSpPr>
          <p:cNvPr id="795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762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3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4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765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72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766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67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68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69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70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71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773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76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774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75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777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8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779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82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780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81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783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4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5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6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7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791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788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89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790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792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3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794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96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88946" y="2462785"/>
            <a:ext cx="2787875" cy="28032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8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797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02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798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799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0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1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803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4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17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806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7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8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09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0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1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2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3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4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5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816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821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819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820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824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822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823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825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2024-calendar-portrait-sunday-start-1377x1782.jpeg" descr="2024-calendar-portrait-sunday-start-1377x1782.jpeg"/>
          <p:cNvPicPr>
            <a:picLocks noChangeAspect="1"/>
          </p:cNvPicPr>
          <p:nvPr/>
        </p:nvPicPr>
        <p:blipFill>
          <a:blip r:embed="rId2"/>
          <a:srcRect t="10304" b="48013"/>
          <a:stretch>
            <a:fillRect/>
          </a:stretch>
        </p:blipFill>
        <p:spPr>
          <a:xfrm>
            <a:off x="3388916" y="1949611"/>
            <a:ext cx="17606231" cy="9497085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ángulo"/>
          <p:cNvSpPr/>
          <p:nvPr/>
        </p:nvSpPr>
        <p:spPr>
          <a:xfrm>
            <a:off x="5284605" y="10440716"/>
            <a:ext cx="1310712" cy="201481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" name="Rectángulo"/>
          <p:cNvSpPr/>
          <p:nvPr/>
        </p:nvSpPr>
        <p:spPr>
          <a:xfrm>
            <a:off x="11935244" y="8017587"/>
            <a:ext cx="1935472" cy="160554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" name="Rectángulo"/>
          <p:cNvSpPr/>
          <p:nvPr/>
        </p:nvSpPr>
        <p:spPr>
          <a:xfrm>
            <a:off x="10572267" y="9782097"/>
            <a:ext cx="3897046" cy="150709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7" name="Rectángulo"/>
          <p:cNvSpPr/>
          <p:nvPr/>
        </p:nvSpPr>
        <p:spPr>
          <a:xfrm>
            <a:off x="9979117" y="10386035"/>
            <a:ext cx="3096804" cy="158446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8" name="Rectángulo"/>
          <p:cNvSpPr/>
          <p:nvPr/>
        </p:nvSpPr>
        <p:spPr>
          <a:xfrm>
            <a:off x="16076541" y="3878217"/>
            <a:ext cx="3244654" cy="407907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9" name="Rectángulo"/>
          <p:cNvSpPr/>
          <p:nvPr/>
        </p:nvSpPr>
        <p:spPr>
          <a:xfrm>
            <a:off x="15307459" y="4516801"/>
            <a:ext cx="454247" cy="407907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Rectángulo"/>
          <p:cNvSpPr/>
          <p:nvPr/>
        </p:nvSpPr>
        <p:spPr>
          <a:xfrm>
            <a:off x="4646981" y="9225705"/>
            <a:ext cx="3897046" cy="160553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8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2024"/>
          <p:cNvSpPr txBox="1"/>
          <p:nvPr/>
        </p:nvSpPr>
        <p:spPr>
          <a:xfrm>
            <a:off x="17878197" y="988313"/>
            <a:ext cx="2063192" cy="1142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 b="1" i="1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2024</a:t>
            </a:r>
          </a:p>
        </p:txBody>
      </p:sp>
      <p:sp>
        <p:nvSpPr>
          <p:cNvPr id="284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285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286" name="Rectángulo"/>
          <p:cNvSpPr/>
          <p:nvPr/>
        </p:nvSpPr>
        <p:spPr>
          <a:xfrm>
            <a:off x="9928644" y="8585013"/>
            <a:ext cx="3859511" cy="219897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" name="Rectángulo"/>
          <p:cNvSpPr/>
          <p:nvPr/>
        </p:nvSpPr>
        <p:spPr>
          <a:xfrm>
            <a:off x="8494000" y="9820454"/>
            <a:ext cx="684853" cy="255329"/>
          </a:xfrm>
          <a:prstGeom prst="rect">
            <a:avLst/>
          </a:prstGeom>
          <a:solidFill>
            <a:srgbClr val="E7F93C">
              <a:alpha val="5746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" name="Rectángulo"/>
          <p:cNvSpPr/>
          <p:nvPr/>
        </p:nvSpPr>
        <p:spPr>
          <a:xfrm>
            <a:off x="4646981" y="10405063"/>
            <a:ext cx="611136" cy="407907"/>
          </a:xfrm>
          <a:prstGeom prst="rect">
            <a:avLst/>
          </a:prstGeom>
          <a:solidFill>
            <a:srgbClr val="E7F93C">
              <a:alpha val="5746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" name="Rectángulo"/>
          <p:cNvSpPr/>
          <p:nvPr/>
        </p:nvSpPr>
        <p:spPr>
          <a:xfrm>
            <a:off x="5909233" y="10634860"/>
            <a:ext cx="684853" cy="201481"/>
          </a:xfrm>
          <a:prstGeom prst="rect">
            <a:avLst/>
          </a:prstGeom>
          <a:solidFill>
            <a:srgbClr val="E7F93C">
              <a:alpha val="5746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" name="Rectángulo"/>
          <p:cNvSpPr/>
          <p:nvPr/>
        </p:nvSpPr>
        <p:spPr>
          <a:xfrm>
            <a:off x="13937569" y="9187605"/>
            <a:ext cx="493654" cy="206374"/>
          </a:xfrm>
          <a:prstGeom prst="rect">
            <a:avLst/>
          </a:prstGeom>
          <a:solidFill>
            <a:srgbClr val="E7F93C">
              <a:alpha val="5746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1" name="Rectángulo"/>
          <p:cNvSpPr/>
          <p:nvPr/>
        </p:nvSpPr>
        <p:spPr>
          <a:xfrm>
            <a:off x="10006293" y="9942600"/>
            <a:ext cx="3704214" cy="201480"/>
          </a:xfrm>
          <a:prstGeom prst="rect">
            <a:avLst/>
          </a:prstGeom>
          <a:solidFill>
            <a:srgbClr val="E7F93C">
              <a:alpha val="5746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2" name="Rectángulo"/>
          <p:cNvSpPr/>
          <p:nvPr/>
        </p:nvSpPr>
        <p:spPr>
          <a:xfrm>
            <a:off x="13922894" y="8201766"/>
            <a:ext cx="493654" cy="160553"/>
          </a:xfrm>
          <a:prstGeom prst="rect">
            <a:avLst/>
          </a:prstGeom>
          <a:solidFill>
            <a:schemeClr val="accent5">
              <a:alpha val="7345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3" name="Rectángulo"/>
          <p:cNvSpPr/>
          <p:nvPr/>
        </p:nvSpPr>
        <p:spPr>
          <a:xfrm>
            <a:off x="13920837" y="8032395"/>
            <a:ext cx="493654" cy="158446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4" name="Rectángulo"/>
          <p:cNvSpPr/>
          <p:nvPr/>
        </p:nvSpPr>
        <p:spPr>
          <a:xfrm>
            <a:off x="9928521" y="8798338"/>
            <a:ext cx="3859757" cy="219897"/>
          </a:xfrm>
          <a:prstGeom prst="rect">
            <a:avLst/>
          </a:prstGeom>
          <a:solidFill>
            <a:schemeClr val="accent5">
              <a:alpha val="7345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Rectángulo"/>
          <p:cNvSpPr/>
          <p:nvPr/>
        </p:nvSpPr>
        <p:spPr>
          <a:xfrm>
            <a:off x="13948294" y="9927580"/>
            <a:ext cx="523003" cy="140535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Rectángulo"/>
          <p:cNvSpPr/>
          <p:nvPr/>
        </p:nvSpPr>
        <p:spPr>
          <a:xfrm>
            <a:off x="13229043" y="10395305"/>
            <a:ext cx="493654" cy="344006"/>
          </a:xfrm>
          <a:prstGeom prst="rect">
            <a:avLst/>
          </a:prstGeom>
          <a:solidFill>
            <a:schemeClr val="accent5">
              <a:alpha val="7274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Rectángulo"/>
          <p:cNvSpPr/>
          <p:nvPr/>
        </p:nvSpPr>
        <p:spPr>
          <a:xfrm>
            <a:off x="9981427" y="10545960"/>
            <a:ext cx="3244655" cy="201481"/>
          </a:xfrm>
          <a:prstGeom prst="rect">
            <a:avLst/>
          </a:prstGeom>
          <a:solidFill>
            <a:schemeClr val="accent5">
              <a:alpha val="7274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Rectángulo"/>
          <p:cNvSpPr/>
          <p:nvPr/>
        </p:nvSpPr>
        <p:spPr>
          <a:xfrm>
            <a:off x="19345003" y="8073152"/>
            <a:ext cx="454247" cy="201481"/>
          </a:xfrm>
          <a:prstGeom prst="rect">
            <a:avLst/>
          </a:prstGeom>
          <a:solidFill>
            <a:schemeClr val="accent5">
              <a:alpha val="6812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9" name="Rectángulo"/>
          <p:cNvSpPr/>
          <p:nvPr/>
        </p:nvSpPr>
        <p:spPr>
          <a:xfrm>
            <a:off x="15332859" y="8666233"/>
            <a:ext cx="4414683" cy="255329"/>
          </a:xfrm>
          <a:prstGeom prst="rect">
            <a:avLst/>
          </a:prstGeom>
          <a:solidFill>
            <a:schemeClr val="accent5">
              <a:alpha val="6812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" name="Rectángulo"/>
          <p:cNvSpPr/>
          <p:nvPr/>
        </p:nvSpPr>
        <p:spPr>
          <a:xfrm>
            <a:off x="15332859" y="9225705"/>
            <a:ext cx="1231436" cy="255329"/>
          </a:xfrm>
          <a:prstGeom prst="rect">
            <a:avLst/>
          </a:prstGeom>
          <a:solidFill>
            <a:schemeClr val="accent5">
              <a:alpha val="6812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" name="Rectángulo"/>
          <p:cNvSpPr/>
          <p:nvPr/>
        </p:nvSpPr>
        <p:spPr>
          <a:xfrm>
            <a:off x="19345003" y="3321375"/>
            <a:ext cx="454247" cy="407907"/>
          </a:xfrm>
          <a:prstGeom prst="rect">
            <a:avLst/>
          </a:prstGeom>
          <a:solidFill>
            <a:schemeClr val="accent2">
              <a:satOff val="-1285"/>
              <a:lumOff val="12598"/>
              <a:alpha val="750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" name="Rectángulo"/>
          <p:cNvSpPr/>
          <p:nvPr/>
        </p:nvSpPr>
        <p:spPr>
          <a:xfrm>
            <a:off x="19357703" y="4081884"/>
            <a:ext cx="454247" cy="219897"/>
          </a:xfrm>
          <a:prstGeom prst="rect">
            <a:avLst/>
          </a:prstGeom>
          <a:solidFill>
            <a:schemeClr val="accent2">
              <a:satOff val="-1285"/>
              <a:lumOff val="12598"/>
              <a:alpha val="750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" name="Rectángulo"/>
          <p:cNvSpPr/>
          <p:nvPr/>
        </p:nvSpPr>
        <p:spPr>
          <a:xfrm>
            <a:off x="19352400" y="3883364"/>
            <a:ext cx="454247" cy="201480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" name="Rectángulo"/>
          <p:cNvSpPr/>
          <p:nvPr/>
        </p:nvSpPr>
        <p:spPr>
          <a:xfrm>
            <a:off x="8609303" y="9338454"/>
            <a:ext cx="523002" cy="158446"/>
          </a:xfrm>
          <a:prstGeom prst="rect">
            <a:avLst/>
          </a:prstGeom>
          <a:solidFill>
            <a:schemeClr val="accent2">
              <a:satOff val="-1285"/>
              <a:lumOff val="12598"/>
              <a:alpha val="750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5" name="Rectángulo"/>
          <p:cNvSpPr/>
          <p:nvPr/>
        </p:nvSpPr>
        <p:spPr>
          <a:xfrm>
            <a:off x="8609303" y="9196033"/>
            <a:ext cx="523002" cy="160553"/>
          </a:xfrm>
          <a:prstGeom prst="rect">
            <a:avLst/>
          </a:prstGeom>
          <a:solidFill>
            <a:srgbClr val="9ACAFA">
              <a:alpha val="8465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6" name="Rectángulo"/>
          <p:cNvSpPr/>
          <p:nvPr/>
        </p:nvSpPr>
        <p:spPr>
          <a:xfrm>
            <a:off x="10625563" y="9253525"/>
            <a:ext cx="2465678" cy="255329"/>
          </a:xfrm>
          <a:prstGeom prst="rect">
            <a:avLst/>
          </a:prstGeom>
          <a:solidFill>
            <a:srgbClr val="FFBA61">
              <a:alpha val="734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F07C4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7" name="Rectángulo"/>
          <p:cNvSpPr/>
          <p:nvPr/>
        </p:nvSpPr>
        <p:spPr>
          <a:xfrm>
            <a:off x="8664144" y="8666233"/>
            <a:ext cx="523003" cy="407907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8" name="Rectángulo"/>
          <p:cNvSpPr/>
          <p:nvPr/>
        </p:nvSpPr>
        <p:spPr>
          <a:xfrm>
            <a:off x="5284605" y="10639492"/>
            <a:ext cx="611137" cy="201481"/>
          </a:xfrm>
          <a:prstGeom prst="rect">
            <a:avLst/>
          </a:prstGeom>
          <a:solidFill>
            <a:srgbClr val="E7F93C">
              <a:alpha val="5746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9" name="Rectángulo"/>
          <p:cNvSpPr/>
          <p:nvPr/>
        </p:nvSpPr>
        <p:spPr>
          <a:xfrm>
            <a:off x="4662600" y="9496675"/>
            <a:ext cx="4473519" cy="160554"/>
          </a:xfrm>
          <a:prstGeom prst="rect">
            <a:avLst/>
          </a:prstGeom>
          <a:solidFill>
            <a:srgbClr val="DDDDDD">
              <a:alpha val="7504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Rectángulo"/>
          <p:cNvSpPr/>
          <p:nvPr/>
        </p:nvSpPr>
        <p:spPr>
          <a:xfrm>
            <a:off x="4636115" y="8698183"/>
            <a:ext cx="1698942" cy="344006"/>
          </a:xfrm>
          <a:prstGeom prst="rect">
            <a:avLst/>
          </a:prstGeom>
          <a:solidFill>
            <a:srgbClr val="DDDDDD">
              <a:alpha val="7504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1" name="Rectángulo"/>
          <p:cNvSpPr/>
          <p:nvPr/>
        </p:nvSpPr>
        <p:spPr>
          <a:xfrm>
            <a:off x="4662600" y="9840689"/>
            <a:ext cx="1698941" cy="339740"/>
          </a:xfrm>
          <a:prstGeom prst="rect">
            <a:avLst/>
          </a:prstGeom>
          <a:solidFill>
            <a:srgbClr val="DDDDDD">
              <a:alpha val="7504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2" name="Rectángulo"/>
          <p:cNvSpPr/>
          <p:nvPr/>
        </p:nvSpPr>
        <p:spPr>
          <a:xfrm>
            <a:off x="13927521" y="9394382"/>
            <a:ext cx="513749" cy="160553"/>
          </a:xfrm>
          <a:prstGeom prst="rect">
            <a:avLst/>
          </a:prstGeom>
          <a:solidFill>
            <a:srgbClr val="DDDDDD">
              <a:alpha val="7504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3" name="Rectángulo"/>
          <p:cNvSpPr/>
          <p:nvPr/>
        </p:nvSpPr>
        <p:spPr>
          <a:xfrm>
            <a:off x="10006293" y="10061732"/>
            <a:ext cx="4473519" cy="160554"/>
          </a:xfrm>
          <a:prstGeom prst="rect">
            <a:avLst/>
          </a:prstGeom>
          <a:solidFill>
            <a:srgbClr val="DDDDDD">
              <a:alpha val="7504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" name="Rectángulo"/>
          <p:cNvSpPr/>
          <p:nvPr/>
        </p:nvSpPr>
        <p:spPr>
          <a:xfrm>
            <a:off x="9967940" y="10730725"/>
            <a:ext cx="3780919" cy="160554"/>
          </a:xfrm>
          <a:prstGeom prst="rect">
            <a:avLst/>
          </a:prstGeom>
          <a:solidFill>
            <a:srgbClr val="DDDDDD">
              <a:alpha val="7504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" name="Rectángulo"/>
          <p:cNvSpPr/>
          <p:nvPr/>
        </p:nvSpPr>
        <p:spPr>
          <a:xfrm>
            <a:off x="11949787" y="8176365"/>
            <a:ext cx="1906385" cy="201481"/>
          </a:xfrm>
          <a:prstGeom prst="rect">
            <a:avLst/>
          </a:prstGeom>
          <a:solidFill>
            <a:srgbClr val="E7F93C">
              <a:alpha val="5746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" name="Rectángulo"/>
          <p:cNvSpPr/>
          <p:nvPr/>
        </p:nvSpPr>
        <p:spPr>
          <a:xfrm>
            <a:off x="5273294" y="10827981"/>
            <a:ext cx="1310711" cy="158446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" name="Rectángulo"/>
          <p:cNvSpPr/>
          <p:nvPr/>
        </p:nvSpPr>
        <p:spPr>
          <a:xfrm>
            <a:off x="11954334" y="8351700"/>
            <a:ext cx="2465678" cy="112522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" name="Rectángulo"/>
          <p:cNvSpPr/>
          <p:nvPr/>
        </p:nvSpPr>
        <p:spPr>
          <a:xfrm>
            <a:off x="13912511" y="8875365"/>
            <a:ext cx="479647" cy="158446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9" name="Rectángulo"/>
          <p:cNvSpPr/>
          <p:nvPr/>
        </p:nvSpPr>
        <p:spPr>
          <a:xfrm>
            <a:off x="10007260" y="9509297"/>
            <a:ext cx="4434009" cy="158446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0" name="Rectángulo"/>
          <p:cNvSpPr/>
          <p:nvPr/>
        </p:nvSpPr>
        <p:spPr>
          <a:xfrm>
            <a:off x="10006293" y="10214753"/>
            <a:ext cx="2409326" cy="68925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1" name="Rectángulo"/>
          <p:cNvSpPr/>
          <p:nvPr/>
        </p:nvSpPr>
        <p:spPr>
          <a:xfrm>
            <a:off x="10666436" y="10883099"/>
            <a:ext cx="3076528" cy="112523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2" name="Rectángulo"/>
          <p:cNvSpPr/>
          <p:nvPr/>
        </p:nvSpPr>
        <p:spPr>
          <a:xfrm>
            <a:off x="19345003" y="8394767"/>
            <a:ext cx="454248" cy="112523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Rectángulo"/>
          <p:cNvSpPr/>
          <p:nvPr/>
        </p:nvSpPr>
        <p:spPr>
          <a:xfrm>
            <a:off x="15332982" y="8915251"/>
            <a:ext cx="4379818" cy="112522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Rectángulo"/>
          <p:cNvSpPr/>
          <p:nvPr/>
        </p:nvSpPr>
        <p:spPr>
          <a:xfrm>
            <a:off x="15332859" y="9484431"/>
            <a:ext cx="523003" cy="112522"/>
          </a:xfrm>
          <a:prstGeom prst="rect">
            <a:avLst/>
          </a:prstGeom>
          <a:solidFill>
            <a:srgbClr val="A7A7A7">
              <a:alpha val="767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Rectángulo"/>
          <p:cNvSpPr/>
          <p:nvPr/>
        </p:nvSpPr>
        <p:spPr>
          <a:xfrm>
            <a:off x="19345003" y="8278499"/>
            <a:ext cx="454247" cy="112523"/>
          </a:xfrm>
          <a:prstGeom prst="rect">
            <a:avLst/>
          </a:prstGeom>
          <a:solidFill>
            <a:srgbClr val="798220">
              <a:alpha val="7433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6" name="Rectángulo"/>
          <p:cNvSpPr/>
          <p:nvPr/>
        </p:nvSpPr>
        <p:spPr>
          <a:xfrm>
            <a:off x="15320159" y="9022311"/>
            <a:ext cx="4405465" cy="112522"/>
          </a:xfrm>
          <a:prstGeom prst="rect">
            <a:avLst/>
          </a:prstGeom>
          <a:solidFill>
            <a:srgbClr val="798220">
              <a:alpha val="7433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7" name="Rectángulo"/>
          <p:cNvSpPr/>
          <p:nvPr/>
        </p:nvSpPr>
        <p:spPr>
          <a:xfrm>
            <a:off x="15320282" y="9589651"/>
            <a:ext cx="1256590" cy="112523"/>
          </a:xfrm>
          <a:prstGeom prst="rect">
            <a:avLst/>
          </a:prstGeom>
          <a:solidFill>
            <a:srgbClr val="798220">
              <a:alpha val="7433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8" name="Rectángulo"/>
          <p:cNvSpPr/>
          <p:nvPr/>
        </p:nvSpPr>
        <p:spPr>
          <a:xfrm>
            <a:off x="13912511" y="8465608"/>
            <a:ext cx="513748" cy="140535"/>
          </a:xfrm>
          <a:prstGeom prst="rect">
            <a:avLst/>
          </a:prstGeom>
          <a:solidFill>
            <a:srgbClr val="ADBB2D">
              <a:alpha val="752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" name="Rectángulo"/>
          <p:cNvSpPr/>
          <p:nvPr/>
        </p:nvSpPr>
        <p:spPr>
          <a:xfrm>
            <a:off x="9948595" y="9008305"/>
            <a:ext cx="3847747" cy="140534"/>
          </a:xfrm>
          <a:prstGeom prst="rect">
            <a:avLst/>
          </a:prstGeom>
          <a:solidFill>
            <a:srgbClr val="ADBB2D">
              <a:alpha val="752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" name="Rectángulo"/>
          <p:cNvSpPr/>
          <p:nvPr/>
        </p:nvSpPr>
        <p:spPr>
          <a:xfrm>
            <a:off x="13908397" y="10207632"/>
            <a:ext cx="577397" cy="140535"/>
          </a:xfrm>
          <a:prstGeom prst="rect">
            <a:avLst/>
          </a:prstGeom>
          <a:solidFill>
            <a:srgbClr val="ADBB2D">
              <a:alpha val="752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" name="Rectángulo"/>
          <p:cNvSpPr/>
          <p:nvPr/>
        </p:nvSpPr>
        <p:spPr>
          <a:xfrm>
            <a:off x="9997072" y="10998899"/>
            <a:ext cx="3748056" cy="140534"/>
          </a:xfrm>
          <a:prstGeom prst="rect">
            <a:avLst/>
          </a:prstGeom>
          <a:solidFill>
            <a:srgbClr val="ADBB2D">
              <a:alpha val="752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" name="Rectángulo"/>
          <p:cNvSpPr/>
          <p:nvPr/>
        </p:nvSpPr>
        <p:spPr>
          <a:xfrm>
            <a:off x="8505291" y="10082918"/>
            <a:ext cx="684134" cy="201481"/>
          </a:xfrm>
          <a:prstGeom prst="rect">
            <a:avLst/>
          </a:prstGeom>
          <a:solidFill>
            <a:schemeClr val="accent2">
              <a:satOff val="-1285"/>
              <a:lumOff val="12598"/>
              <a:alpha val="750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Rectángulo"/>
          <p:cNvSpPr/>
          <p:nvPr/>
        </p:nvSpPr>
        <p:spPr>
          <a:xfrm>
            <a:off x="13914677" y="7889750"/>
            <a:ext cx="493654" cy="140535"/>
          </a:xfrm>
          <a:prstGeom prst="rect">
            <a:avLst/>
          </a:prstGeom>
          <a:solidFill>
            <a:schemeClr val="accent2">
              <a:satOff val="-1285"/>
              <a:lumOff val="12598"/>
              <a:alpha val="750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Rectángulo"/>
          <p:cNvSpPr/>
          <p:nvPr/>
        </p:nvSpPr>
        <p:spPr>
          <a:xfrm>
            <a:off x="13905507" y="8736330"/>
            <a:ext cx="493654" cy="140534"/>
          </a:xfrm>
          <a:prstGeom prst="rect">
            <a:avLst/>
          </a:prstGeom>
          <a:solidFill>
            <a:schemeClr val="accent2">
              <a:satOff val="-1285"/>
              <a:lumOff val="12598"/>
              <a:alpha val="750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5" name="Rectángulo"/>
          <p:cNvSpPr/>
          <p:nvPr/>
        </p:nvSpPr>
        <p:spPr>
          <a:xfrm>
            <a:off x="13947615" y="9126794"/>
            <a:ext cx="493654" cy="140534"/>
          </a:xfrm>
          <a:prstGeom prst="rect">
            <a:avLst/>
          </a:prstGeom>
          <a:solidFill>
            <a:schemeClr val="accent2">
              <a:satOff val="-1285"/>
              <a:lumOff val="12598"/>
              <a:alpha val="750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6" name="Rectángulo"/>
          <p:cNvSpPr/>
          <p:nvPr/>
        </p:nvSpPr>
        <p:spPr>
          <a:xfrm>
            <a:off x="13901977" y="10347556"/>
            <a:ext cx="577397" cy="140534"/>
          </a:xfrm>
          <a:prstGeom prst="rect">
            <a:avLst/>
          </a:prstGeom>
          <a:solidFill>
            <a:schemeClr val="accent2">
              <a:satOff val="-1285"/>
              <a:lumOff val="12598"/>
              <a:alpha val="750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7" name="Rectángulo"/>
          <p:cNvSpPr/>
          <p:nvPr/>
        </p:nvSpPr>
        <p:spPr>
          <a:xfrm>
            <a:off x="20395120" y="2229447"/>
            <a:ext cx="468255" cy="437519"/>
          </a:xfrm>
          <a:prstGeom prst="rect">
            <a:avLst/>
          </a:prstGeom>
          <a:solidFill>
            <a:srgbClr val="A24FF2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Rectángulo"/>
          <p:cNvSpPr/>
          <p:nvPr/>
        </p:nvSpPr>
        <p:spPr>
          <a:xfrm>
            <a:off x="20421226" y="4329359"/>
            <a:ext cx="414622" cy="410580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>
                <a:alpha val="3418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9" name="Rectángulo"/>
          <p:cNvSpPr/>
          <p:nvPr/>
        </p:nvSpPr>
        <p:spPr>
          <a:xfrm>
            <a:off x="22771448" y="4314480"/>
            <a:ext cx="426717" cy="433566"/>
          </a:xfrm>
          <a:prstGeom prst="rect">
            <a:avLst/>
          </a:prstGeom>
          <a:solidFill>
            <a:srgbClr val="8B8B8B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0" name="Rectángulo"/>
          <p:cNvSpPr/>
          <p:nvPr/>
        </p:nvSpPr>
        <p:spPr>
          <a:xfrm>
            <a:off x="21649514" y="4292017"/>
            <a:ext cx="426717" cy="473397"/>
          </a:xfrm>
          <a:prstGeom prst="rect">
            <a:avLst/>
          </a:prstGeom>
          <a:solidFill>
            <a:srgbClr val="A7A7A7"/>
          </a:solidFill>
          <a:ln w="25400">
            <a:solidFill>
              <a:srgbClr val="000000">
                <a:alpha val="3462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1" name="Rectángulo"/>
          <p:cNvSpPr/>
          <p:nvPr/>
        </p:nvSpPr>
        <p:spPr>
          <a:xfrm>
            <a:off x="22766111" y="5076694"/>
            <a:ext cx="437391" cy="455546"/>
          </a:xfrm>
          <a:prstGeom prst="rect">
            <a:avLst/>
          </a:prstGeom>
          <a:solidFill>
            <a:srgbClr val="3D3D3D"/>
          </a:solidFill>
          <a:ln w="25400">
            <a:solidFill>
              <a:srgbClr val="000000">
                <a:alpha val="3415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2" name="Rectángulo"/>
          <p:cNvSpPr/>
          <p:nvPr/>
        </p:nvSpPr>
        <p:spPr>
          <a:xfrm>
            <a:off x="21635749" y="5100513"/>
            <a:ext cx="454247" cy="407907"/>
          </a:xfrm>
          <a:prstGeom prst="rect">
            <a:avLst/>
          </a:prstGeom>
          <a:solidFill>
            <a:srgbClr val="535353"/>
          </a:solidFill>
          <a:ln w="25400">
            <a:solidFill>
              <a:srgbClr val="000000">
                <a:alpha val="3145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" name="Rectángulo"/>
          <p:cNvSpPr/>
          <p:nvPr/>
        </p:nvSpPr>
        <p:spPr>
          <a:xfrm>
            <a:off x="20409132" y="2950882"/>
            <a:ext cx="414622" cy="364687"/>
          </a:xfrm>
          <a:prstGeom prst="rect">
            <a:avLst/>
          </a:prstGeom>
          <a:solidFill>
            <a:schemeClr val="accent1">
              <a:alpha val="68513"/>
            </a:schemeClr>
          </a:solidFill>
          <a:ln w="25400">
            <a:solidFill>
              <a:srgbClr val="000000">
                <a:alpha val="3764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" name="TextBox 17"/>
          <p:cNvSpPr txBox="1"/>
          <p:nvPr/>
        </p:nvSpPr>
        <p:spPr>
          <a:xfrm>
            <a:off x="20835847" y="2950882"/>
            <a:ext cx="4146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</a:t>
            </a:r>
          </a:p>
        </p:txBody>
      </p:sp>
      <p:sp>
        <p:nvSpPr>
          <p:cNvPr id="345" name="Rectángulo"/>
          <p:cNvSpPr/>
          <p:nvPr/>
        </p:nvSpPr>
        <p:spPr>
          <a:xfrm>
            <a:off x="20421226" y="3634836"/>
            <a:ext cx="414622" cy="364687"/>
          </a:xfrm>
          <a:prstGeom prst="rect">
            <a:avLst/>
          </a:prstGeom>
          <a:solidFill>
            <a:schemeClr val="accent5"/>
          </a:solidFill>
          <a:ln w="25400">
            <a:solidFill>
              <a:srgbClr val="000000">
                <a:alpha val="46852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" name="TextBox 29"/>
          <p:cNvSpPr txBox="1"/>
          <p:nvPr/>
        </p:nvSpPr>
        <p:spPr>
          <a:xfrm>
            <a:off x="20822118" y="3599557"/>
            <a:ext cx="41462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B</a:t>
            </a:r>
          </a:p>
        </p:txBody>
      </p:sp>
      <p:sp>
        <p:nvSpPr>
          <p:cNvPr id="347" name="TextBox 40"/>
          <p:cNvSpPr txBox="1"/>
          <p:nvPr/>
        </p:nvSpPr>
        <p:spPr>
          <a:xfrm>
            <a:off x="20835846" y="4268012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C1</a:t>
            </a:r>
          </a:p>
        </p:txBody>
      </p:sp>
      <p:sp>
        <p:nvSpPr>
          <p:cNvPr id="348" name="TextBox 41"/>
          <p:cNvSpPr txBox="1"/>
          <p:nvPr/>
        </p:nvSpPr>
        <p:spPr>
          <a:xfrm>
            <a:off x="22062499" y="4328614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C2</a:t>
            </a:r>
          </a:p>
        </p:txBody>
      </p:sp>
      <p:sp>
        <p:nvSpPr>
          <p:cNvPr id="349" name="TextBox 42"/>
          <p:cNvSpPr txBox="1"/>
          <p:nvPr/>
        </p:nvSpPr>
        <p:spPr>
          <a:xfrm>
            <a:off x="23240643" y="4305501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C3</a:t>
            </a:r>
          </a:p>
        </p:txBody>
      </p:sp>
      <p:sp>
        <p:nvSpPr>
          <p:cNvPr id="350" name="TextBox 43"/>
          <p:cNvSpPr txBox="1"/>
          <p:nvPr/>
        </p:nvSpPr>
        <p:spPr>
          <a:xfrm>
            <a:off x="22092730" y="5073784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C5</a:t>
            </a:r>
          </a:p>
        </p:txBody>
      </p:sp>
      <p:sp>
        <p:nvSpPr>
          <p:cNvPr id="351" name="TextBox 44"/>
          <p:cNvSpPr txBox="1"/>
          <p:nvPr/>
        </p:nvSpPr>
        <p:spPr>
          <a:xfrm>
            <a:off x="23261107" y="5060138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C6</a:t>
            </a:r>
          </a:p>
        </p:txBody>
      </p:sp>
      <p:sp>
        <p:nvSpPr>
          <p:cNvPr id="352" name="TextBox 45"/>
          <p:cNvSpPr txBox="1"/>
          <p:nvPr/>
        </p:nvSpPr>
        <p:spPr>
          <a:xfrm>
            <a:off x="20844977" y="2249506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Pro</a:t>
            </a:r>
          </a:p>
        </p:txBody>
      </p:sp>
      <p:sp>
        <p:nvSpPr>
          <p:cNvPr id="353" name="Rectángulo"/>
          <p:cNvSpPr/>
          <p:nvPr/>
        </p:nvSpPr>
        <p:spPr>
          <a:xfrm>
            <a:off x="21960882" y="6321416"/>
            <a:ext cx="454247" cy="407906"/>
          </a:xfrm>
          <a:prstGeom prst="rect">
            <a:avLst/>
          </a:prstGeom>
          <a:solidFill>
            <a:srgbClr val="ADBB2D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Rectángulo"/>
          <p:cNvSpPr/>
          <p:nvPr/>
        </p:nvSpPr>
        <p:spPr>
          <a:xfrm>
            <a:off x="20446790" y="6341799"/>
            <a:ext cx="454247" cy="407907"/>
          </a:xfrm>
          <a:prstGeom prst="rect">
            <a:avLst/>
          </a:prstGeom>
          <a:solidFill>
            <a:srgbClr val="E7F93C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TextBox 44"/>
          <p:cNvSpPr txBox="1"/>
          <p:nvPr/>
        </p:nvSpPr>
        <p:spPr>
          <a:xfrm>
            <a:off x="21028874" y="6306520"/>
            <a:ext cx="181937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A</a:t>
            </a:r>
          </a:p>
        </p:txBody>
      </p:sp>
      <p:sp>
        <p:nvSpPr>
          <p:cNvPr id="356" name="TextBox 44"/>
          <p:cNvSpPr txBox="1"/>
          <p:nvPr/>
        </p:nvSpPr>
        <p:spPr>
          <a:xfrm>
            <a:off x="22555666" y="6286518"/>
            <a:ext cx="181937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B</a:t>
            </a:r>
          </a:p>
        </p:txBody>
      </p:sp>
      <p:sp>
        <p:nvSpPr>
          <p:cNvPr id="357" name="Rectángulo"/>
          <p:cNvSpPr/>
          <p:nvPr/>
        </p:nvSpPr>
        <p:spPr>
          <a:xfrm>
            <a:off x="20471364" y="6999338"/>
            <a:ext cx="454247" cy="407907"/>
          </a:xfrm>
          <a:prstGeom prst="rect">
            <a:avLst/>
          </a:prstGeom>
          <a:solidFill>
            <a:srgbClr val="798220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" name="TextBox 44"/>
          <p:cNvSpPr txBox="1"/>
          <p:nvPr/>
        </p:nvSpPr>
        <p:spPr>
          <a:xfrm>
            <a:off x="21040748" y="6964441"/>
            <a:ext cx="181937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C</a:t>
            </a:r>
          </a:p>
        </p:txBody>
      </p:sp>
      <p:sp>
        <p:nvSpPr>
          <p:cNvPr id="359" name="Rectángulo"/>
          <p:cNvSpPr/>
          <p:nvPr/>
        </p:nvSpPr>
        <p:spPr>
          <a:xfrm>
            <a:off x="20485044" y="9639584"/>
            <a:ext cx="454247" cy="407907"/>
          </a:xfrm>
          <a:prstGeom prst="rect">
            <a:avLst/>
          </a:prstGeom>
          <a:solidFill>
            <a:schemeClr val="accent2">
              <a:satOff val="-1285"/>
              <a:lumOff val="12598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" name="TextBox 44"/>
          <p:cNvSpPr txBox="1"/>
          <p:nvPr/>
        </p:nvSpPr>
        <p:spPr>
          <a:xfrm>
            <a:off x="21041728" y="9620055"/>
            <a:ext cx="181937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Workshop</a:t>
            </a:r>
          </a:p>
        </p:txBody>
      </p:sp>
      <p:sp>
        <p:nvSpPr>
          <p:cNvPr id="361" name="Rectángulo"/>
          <p:cNvSpPr/>
          <p:nvPr/>
        </p:nvSpPr>
        <p:spPr>
          <a:xfrm>
            <a:off x="20485044" y="7652729"/>
            <a:ext cx="454247" cy="407907"/>
          </a:xfrm>
          <a:prstGeom prst="rect">
            <a:avLst/>
          </a:prstGeom>
          <a:solidFill>
            <a:srgbClr val="FFBA61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F07C4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TextBox 44"/>
          <p:cNvSpPr txBox="1"/>
          <p:nvPr/>
        </p:nvSpPr>
        <p:spPr>
          <a:xfrm>
            <a:off x="21041728" y="7633199"/>
            <a:ext cx="238680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Fitness 1</a:t>
            </a:r>
          </a:p>
        </p:txBody>
      </p:sp>
      <p:sp>
        <p:nvSpPr>
          <p:cNvPr id="363" name="Rectángulo"/>
          <p:cNvSpPr/>
          <p:nvPr/>
        </p:nvSpPr>
        <p:spPr>
          <a:xfrm>
            <a:off x="20485044" y="8237380"/>
            <a:ext cx="454247" cy="407907"/>
          </a:xfrm>
          <a:prstGeom prst="rect">
            <a:avLst/>
          </a:prstGeom>
          <a:solidFill>
            <a:srgbClr val="FF8E54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F07C4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TextBox 44"/>
          <p:cNvSpPr txBox="1"/>
          <p:nvPr/>
        </p:nvSpPr>
        <p:spPr>
          <a:xfrm>
            <a:off x="21041728" y="8217851"/>
            <a:ext cx="238680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Fitness 2</a:t>
            </a:r>
          </a:p>
        </p:txBody>
      </p:sp>
      <p:sp>
        <p:nvSpPr>
          <p:cNvPr id="365" name="Rectángulo"/>
          <p:cNvSpPr/>
          <p:nvPr/>
        </p:nvSpPr>
        <p:spPr>
          <a:xfrm>
            <a:off x="20485044" y="8957457"/>
            <a:ext cx="454247" cy="407907"/>
          </a:xfrm>
          <a:prstGeom prst="rect">
            <a:avLst/>
          </a:prstGeom>
          <a:solidFill>
            <a:schemeClr val="accent6">
              <a:lumOff val="18529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6" name="TextBox 44"/>
          <p:cNvSpPr txBox="1"/>
          <p:nvPr/>
        </p:nvSpPr>
        <p:spPr>
          <a:xfrm>
            <a:off x="21041728" y="8937928"/>
            <a:ext cx="124093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Futsal 1</a:t>
            </a:r>
          </a:p>
        </p:txBody>
      </p:sp>
      <p:sp>
        <p:nvSpPr>
          <p:cNvPr id="367" name="Rectángulo"/>
          <p:cNvSpPr/>
          <p:nvPr/>
        </p:nvSpPr>
        <p:spPr>
          <a:xfrm>
            <a:off x="20399669" y="5075782"/>
            <a:ext cx="426717" cy="433566"/>
          </a:xfrm>
          <a:prstGeom prst="rect">
            <a:avLst/>
          </a:prstGeom>
          <a:solidFill>
            <a:srgbClr val="7A7A7A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TextBox 42"/>
          <p:cNvSpPr txBox="1"/>
          <p:nvPr/>
        </p:nvSpPr>
        <p:spPr>
          <a:xfrm>
            <a:off x="20868864" y="5066803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C4</a:t>
            </a:r>
          </a:p>
        </p:txBody>
      </p:sp>
      <p:sp>
        <p:nvSpPr>
          <p:cNvPr id="369" name="Rectángulo"/>
          <p:cNvSpPr/>
          <p:nvPr/>
        </p:nvSpPr>
        <p:spPr>
          <a:xfrm>
            <a:off x="20412840" y="5703201"/>
            <a:ext cx="454247" cy="407907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>
                <a:alpha val="3145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0" name="TextBox 44"/>
          <p:cNvSpPr txBox="1"/>
          <p:nvPr/>
        </p:nvSpPr>
        <p:spPr>
          <a:xfrm>
            <a:off x="20898384" y="5685237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C7</a:t>
            </a:r>
          </a:p>
        </p:txBody>
      </p:sp>
      <p:sp>
        <p:nvSpPr>
          <p:cNvPr id="371" name="Rectángulo"/>
          <p:cNvSpPr/>
          <p:nvPr/>
        </p:nvSpPr>
        <p:spPr>
          <a:xfrm>
            <a:off x="22342211" y="8962669"/>
            <a:ext cx="454247" cy="407907"/>
          </a:xfrm>
          <a:prstGeom prst="rect">
            <a:avLst/>
          </a:prstGeom>
          <a:solidFill>
            <a:schemeClr val="accent6">
              <a:lumOff val="9264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" name="TextBox 44"/>
          <p:cNvSpPr txBox="1"/>
          <p:nvPr/>
        </p:nvSpPr>
        <p:spPr>
          <a:xfrm>
            <a:off x="22898895" y="8943140"/>
            <a:ext cx="124093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Futsal 2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Rectángulo"/>
          <p:cNvSpPr/>
          <p:nvPr/>
        </p:nvSpPr>
        <p:spPr>
          <a:xfrm>
            <a:off x="0" y="5384008"/>
            <a:ext cx="24384000" cy="5787009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828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29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Title 1"/>
          <p:cNvSpPr txBox="1"/>
          <p:nvPr/>
        </p:nvSpPr>
        <p:spPr>
          <a:xfrm>
            <a:off x="5548762" y="2007384"/>
            <a:ext cx="13286476" cy="3018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chemeClr val="accent1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  <a:p>
            <a:pPr algn="ctr">
              <a:defRPr sz="7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Registration Process</a:t>
            </a:r>
          </a:p>
        </p:txBody>
      </p:sp>
      <p:grpSp>
        <p:nvGrpSpPr>
          <p:cNvPr id="834" name="Agrupar"/>
          <p:cNvGrpSpPr/>
          <p:nvPr/>
        </p:nvGrpSpPr>
        <p:grpSpPr>
          <a:xfrm>
            <a:off x="3494487" y="4194144"/>
            <a:ext cx="1884407" cy="1800561"/>
            <a:chOff x="0" y="-1"/>
            <a:chExt cx="1884406" cy="1800560"/>
          </a:xfrm>
        </p:grpSpPr>
        <p:sp>
          <p:nvSpPr>
            <p:cNvPr id="832" name="Rectangle 4"/>
            <p:cNvSpPr/>
            <p:nvPr/>
          </p:nvSpPr>
          <p:spPr>
            <a:xfrm>
              <a:off x="-1" y="-2"/>
              <a:ext cx="1884408" cy="1800562"/>
            </a:xfrm>
            <a:prstGeom prst="rect">
              <a:avLst/>
            </a:prstGeom>
            <a:solidFill>
              <a:srgbClr val="1E3D6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87256">
                <a:lnSpc>
                  <a:spcPct val="100000"/>
                </a:lnSpc>
                <a:spcBef>
                  <a:spcPts val="0"/>
                </a:spcBef>
                <a:defRPr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3" name="Editar documento"/>
            <p:cNvSpPr/>
            <p:nvPr/>
          </p:nvSpPr>
          <p:spPr>
            <a:xfrm>
              <a:off x="357785" y="265277"/>
              <a:ext cx="1168866" cy="12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178" y="0"/>
                  </a:moveTo>
                  <a:cubicBezTo>
                    <a:pt x="80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80" y="21600"/>
                    <a:pt x="178" y="21600"/>
                  </a:cubicBezTo>
                  <a:lnTo>
                    <a:pt x="17891" y="21600"/>
                  </a:lnTo>
                  <a:cubicBezTo>
                    <a:pt x="17989" y="21600"/>
                    <a:pt x="18069" y="21528"/>
                    <a:pt x="18069" y="21438"/>
                  </a:cubicBezTo>
                  <a:lnTo>
                    <a:pt x="18069" y="10414"/>
                  </a:lnTo>
                  <a:lnTo>
                    <a:pt x="13054" y="15043"/>
                  </a:lnTo>
                  <a:cubicBezTo>
                    <a:pt x="12867" y="15216"/>
                    <a:pt x="12647" y="15358"/>
                    <a:pt x="12407" y="15463"/>
                  </a:cubicBezTo>
                  <a:lnTo>
                    <a:pt x="8385" y="17111"/>
                  </a:lnTo>
                  <a:cubicBezTo>
                    <a:pt x="8235" y="17177"/>
                    <a:pt x="8078" y="17032"/>
                    <a:pt x="8149" y="16892"/>
                  </a:cubicBezTo>
                  <a:lnTo>
                    <a:pt x="9963" y="13105"/>
                  </a:lnTo>
                  <a:cubicBezTo>
                    <a:pt x="10077" y="12882"/>
                    <a:pt x="10231" y="12679"/>
                    <a:pt x="10420" y="12504"/>
                  </a:cubicBezTo>
                  <a:lnTo>
                    <a:pt x="17644" y="5837"/>
                  </a:lnTo>
                  <a:lnTo>
                    <a:pt x="11926" y="5837"/>
                  </a:lnTo>
                  <a:cubicBezTo>
                    <a:pt x="11828" y="5837"/>
                    <a:pt x="11748" y="5765"/>
                    <a:pt x="11748" y="5674"/>
                  </a:cubicBezTo>
                  <a:lnTo>
                    <a:pt x="11748" y="58"/>
                  </a:lnTo>
                  <a:cubicBezTo>
                    <a:pt x="11748" y="26"/>
                    <a:pt x="11720" y="0"/>
                    <a:pt x="11685" y="0"/>
                  </a:cubicBezTo>
                  <a:lnTo>
                    <a:pt x="178" y="0"/>
                  </a:lnTo>
                  <a:close/>
                  <a:moveTo>
                    <a:pt x="12563" y="86"/>
                  </a:moveTo>
                  <a:cubicBezTo>
                    <a:pt x="12541" y="94"/>
                    <a:pt x="12525" y="114"/>
                    <a:pt x="12525" y="140"/>
                  </a:cubicBezTo>
                  <a:lnTo>
                    <a:pt x="12525" y="4958"/>
                  </a:lnTo>
                  <a:cubicBezTo>
                    <a:pt x="12525" y="5048"/>
                    <a:pt x="12605" y="5120"/>
                    <a:pt x="12703" y="5120"/>
                  </a:cubicBezTo>
                  <a:lnTo>
                    <a:pt x="17917" y="5120"/>
                  </a:lnTo>
                  <a:cubicBezTo>
                    <a:pt x="17974" y="5120"/>
                    <a:pt x="18001" y="5058"/>
                    <a:pt x="17962" y="5021"/>
                  </a:cubicBezTo>
                  <a:lnTo>
                    <a:pt x="12632" y="99"/>
                  </a:lnTo>
                  <a:cubicBezTo>
                    <a:pt x="12612" y="81"/>
                    <a:pt x="12585" y="78"/>
                    <a:pt x="12563" y="86"/>
                  </a:cubicBezTo>
                  <a:close/>
                  <a:moveTo>
                    <a:pt x="20172" y="4728"/>
                  </a:moveTo>
                  <a:cubicBezTo>
                    <a:pt x="20023" y="4734"/>
                    <a:pt x="19872" y="4794"/>
                    <a:pt x="19753" y="4903"/>
                  </a:cubicBezTo>
                  <a:lnTo>
                    <a:pt x="18916" y="5676"/>
                  </a:lnTo>
                  <a:cubicBezTo>
                    <a:pt x="18892" y="5699"/>
                    <a:pt x="18892" y="5736"/>
                    <a:pt x="18916" y="5758"/>
                  </a:cubicBezTo>
                  <a:lnTo>
                    <a:pt x="20419" y="7147"/>
                  </a:lnTo>
                  <a:cubicBezTo>
                    <a:pt x="20443" y="7170"/>
                    <a:pt x="20483" y="7170"/>
                    <a:pt x="20508" y="7147"/>
                  </a:cubicBezTo>
                  <a:lnTo>
                    <a:pt x="21345" y="6372"/>
                  </a:lnTo>
                  <a:cubicBezTo>
                    <a:pt x="21583" y="6154"/>
                    <a:pt x="21600" y="5815"/>
                    <a:pt x="21383" y="5615"/>
                  </a:cubicBezTo>
                  <a:lnTo>
                    <a:pt x="20576" y="4868"/>
                  </a:lnTo>
                  <a:cubicBezTo>
                    <a:pt x="20468" y="4768"/>
                    <a:pt x="20321" y="4722"/>
                    <a:pt x="20172" y="4728"/>
                  </a:cubicBezTo>
                  <a:close/>
                  <a:moveTo>
                    <a:pt x="18322" y="6249"/>
                  </a:moveTo>
                  <a:cubicBezTo>
                    <a:pt x="18306" y="6249"/>
                    <a:pt x="18290" y="6255"/>
                    <a:pt x="18277" y="6266"/>
                  </a:cubicBezTo>
                  <a:lnTo>
                    <a:pt x="11222" y="12779"/>
                  </a:lnTo>
                  <a:cubicBezTo>
                    <a:pt x="11198" y="12801"/>
                    <a:pt x="11198" y="12838"/>
                    <a:pt x="11222" y="12861"/>
                  </a:cubicBezTo>
                  <a:lnTo>
                    <a:pt x="12727" y="14249"/>
                  </a:lnTo>
                  <a:cubicBezTo>
                    <a:pt x="12751" y="14272"/>
                    <a:pt x="12789" y="14272"/>
                    <a:pt x="12814" y="14249"/>
                  </a:cubicBezTo>
                  <a:lnTo>
                    <a:pt x="19869" y="7737"/>
                  </a:lnTo>
                  <a:cubicBezTo>
                    <a:pt x="19893" y="7714"/>
                    <a:pt x="19893" y="7677"/>
                    <a:pt x="19869" y="7655"/>
                  </a:cubicBezTo>
                  <a:lnTo>
                    <a:pt x="18366" y="6266"/>
                  </a:lnTo>
                  <a:cubicBezTo>
                    <a:pt x="18354" y="6255"/>
                    <a:pt x="18338" y="6249"/>
                    <a:pt x="18322" y="6249"/>
                  </a:cubicBezTo>
                  <a:close/>
                  <a:moveTo>
                    <a:pt x="10691" y="13419"/>
                  </a:moveTo>
                  <a:cubicBezTo>
                    <a:pt x="10671" y="13422"/>
                    <a:pt x="10653" y="13432"/>
                    <a:pt x="10644" y="13451"/>
                  </a:cubicBezTo>
                  <a:lnTo>
                    <a:pt x="9401" y="15879"/>
                  </a:lnTo>
                  <a:cubicBezTo>
                    <a:pt x="9375" y="15929"/>
                    <a:pt x="9430" y="15979"/>
                    <a:pt x="9483" y="15955"/>
                  </a:cubicBezTo>
                  <a:lnTo>
                    <a:pt x="12114" y="14808"/>
                  </a:lnTo>
                  <a:cubicBezTo>
                    <a:pt x="12154" y="14790"/>
                    <a:pt x="12161" y="14741"/>
                    <a:pt x="12130" y="14712"/>
                  </a:cubicBezTo>
                  <a:lnTo>
                    <a:pt x="10745" y="13434"/>
                  </a:lnTo>
                  <a:cubicBezTo>
                    <a:pt x="10730" y="13420"/>
                    <a:pt x="10710" y="13416"/>
                    <a:pt x="10691" y="1341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835" name="Title 1"/>
          <p:cNvSpPr txBox="1"/>
          <p:nvPr/>
        </p:nvSpPr>
        <p:spPr>
          <a:xfrm>
            <a:off x="704873" y="6887686"/>
            <a:ext cx="12258091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>
            <a:lvl1pPr defTabSz="1828800">
              <a:spcBef>
                <a:spcPts val="0"/>
              </a:spcBef>
              <a:defRPr sz="42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sym typeface="Helvetica"/>
              </a:rPr>
              <a:t>Pls Fil Specific Forms with required Documents /send by email in time</a:t>
            </a:r>
            <a:endParaRPr sz="400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836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837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838" name="Title 1"/>
          <p:cNvSpPr txBox="1"/>
          <p:nvPr/>
        </p:nvSpPr>
        <p:spPr>
          <a:xfrm>
            <a:off x="12062127" y="6867127"/>
            <a:ext cx="11764809" cy="1357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>
            <a:lvl1pPr algn="r" defTabSz="1828800" rtl="1">
              <a:spcBef>
                <a:spcPts val="0"/>
              </a:spcBef>
              <a:defRPr sz="45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rPr lang="ar-SA" sz="4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Helvetica"/>
              </a:rPr>
              <a:t>يرجى تعبئة النموذج الخاص لكل دبلوم مرفقا بالمستندات المطلوبة مع الارسال على الايميل المذكور</a:t>
            </a:r>
            <a:endParaRPr sz="44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4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843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844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845" name="Title 1"/>
          <p:cNvSpPr txBox="1"/>
          <p:nvPr/>
        </p:nvSpPr>
        <p:spPr>
          <a:xfrm>
            <a:off x="3260252" y="2317444"/>
            <a:ext cx="17863495" cy="5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>
              <a:lnSpc>
                <a:spcPct val="20000"/>
              </a:lnSpc>
              <a:defRPr sz="65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Registration Forms</a:t>
            </a:r>
            <a:endParaRPr dirty="0"/>
          </a:p>
        </p:txBody>
      </p:sp>
      <p:grpSp>
        <p:nvGrpSpPr>
          <p:cNvPr id="854" name="Captura de pantalla 2024-04-24 a las 11.11.16.png"/>
          <p:cNvGrpSpPr/>
          <p:nvPr/>
        </p:nvGrpSpPr>
        <p:grpSpPr>
          <a:xfrm>
            <a:off x="16444712" y="3214258"/>
            <a:ext cx="6567624" cy="8571351"/>
            <a:chOff x="0" y="0"/>
            <a:chExt cx="5108445" cy="7105121"/>
          </a:xfrm>
        </p:grpSpPr>
        <p:pic>
          <p:nvPicPr>
            <p:cNvPr id="852" name="Captura de pantalla 2024-04-24 a las 11.11.16.png" descr="Captura de pantalla 2024-04-24 a las 11.11.1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203200"/>
              <a:ext cx="4702047" cy="6660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3" name="Captura de pantalla 2024-04-24 a las 11.11.16.png" descr="Captura de pantalla 2024-04-24 a las 11.11.1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5108447" cy="71051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7" name="Captura de pantalla 2024-04-24 a las 11.10.55.png"/>
          <p:cNvGrpSpPr/>
          <p:nvPr/>
        </p:nvGrpSpPr>
        <p:grpSpPr>
          <a:xfrm>
            <a:off x="1756795" y="3214255"/>
            <a:ext cx="6226061" cy="8701973"/>
            <a:chOff x="0" y="0"/>
            <a:chExt cx="5108445" cy="7115527"/>
          </a:xfrm>
        </p:grpSpPr>
        <p:pic>
          <p:nvPicPr>
            <p:cNvPr id="855" name="Captura de pantalla 2024-04-24 a las 11.10.55.png" descr="Captura de pantalla 2024-04-24 a las 11.10.5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200" y="203199"/>
              <a:ext cx="4702047" cy="6671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6" name="Captura de pantalla 2024-04-24 a las 11.10.55.png" descr="Captura de pantalla 2024-04-24 a las 11.10.5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5108447" cy="71155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5364" y="3100921"/>
            <a:ext cx="6236841" cy="89459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4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843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844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845" name="Title 1"/>
          <p:cNvSpPr txBox="1"/>
          <p:nvPr/>
        </p:nvSpPr>
        <p:spPr>
          <a:xfrm>
            <a:off x="3260252" y="2317444"/>
            <a:ext cx="17863495" cy="5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>
              <a:lnSpc>
                <a:spcPct val="20000"/>
              </a:lnSpc>
              <a:defRPr sz="65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Registration Forms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818" y="2878811"/>
            <a:ext cx="5714422" cy="8070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99" y="2931577"/>
            <a:ext cx="5714882" cy="8070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40" y="2851366"/>
            <a:ext cx="5714422" cy="8070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98" y="2798600"/>
            <a:ext cx="5672411" cy="812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9349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41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843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844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845" name="Title 1"/>
          <p:cNvSpPr txBox="1"/>
          <p:nvPr/>
        </p:nvSpPr>
        <p:spPr>
          <a:xfrm>
            <a:off x="3260252" y="2317444"/>
            <a:ext cx="17863495" cy="5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>
              <a:lnSpc>
                <a:spcPct val="20000"/>
              </a:lnSpc>
              <a:defRPr sz="65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Registration Forms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050" y="2774424"/>
            <a:ext cx="6083148" cy="8642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048" y="2724144"/>
            <a:ext cx="6084935" cy="8537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27" y="2773421"/>
            <a:ext cx="6191965" cy="8643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1" y="2717166"/>
            <a:ext cx="6093836" cy="86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375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Rectángulo"/>
          <p:cNvSpPr/>
          <p:nvPr/>
        </p:nvSpPr>
        <p:spPr>
          <a:xfrm>
            <a:off x="0" y="5111290"/>
            <a:ext cx="24384002" cy="5787009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828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29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Title 1"/>
          <p:cNvSpPr txBox="1"/>
          <p:nvPr/>
        </p:nvSpPr>
        <p:spPr>
          <a:xfrm>
            <a:off x="5548762" y="2975572"/>
            <a:ext cx="13286476" cy="113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>
              <a:defRPr sz="7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Contacts</a:t>
            </a:r>
            <a:endParaRPr dirty="0"/>
          </a:p>
        </p:txBody>
      </p:sp>
      <p:grpSp>
        <p:nvGrpSpPr>
          <p:cNvPr id="834" name="Agrupar"/>
          <p:cNvGrpSpPr/>
          <p:nvPr/>
        </p:nvGrpSpPr>
        <p:grpSpPr>
          <a:xfrm>
            <a:off x="3494487" y="4194144"/>
            <a:ext cx="1884407" cy="1800561"/>
            <a:chOff x="0" y="-1"/>
            <a:chExt cx="1884406" cy="1800560"/>
          </a:xfrm>
        </p:grpSpPr>
        <p:sp>
          <p:nvSpPr>
            <p:cNvPr id="832" name="Rectangle 4"/>
            <p:cNvSpPr/>
            <p:nvPr/>
          </p:nvSpPr>
          <p:spPr>
            <a:xfrm>
              <a:off x="-1" y="-2"/>
              <a:ext cx="1884408" cy="1800562"/>
            </a:xfrm>
            <a:prstGeom prst="rect">
              <a:avLst/>
            </a:prstGeom>
            <a:solidFill>
              <a:srgbClr val="1E3D6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87256">
                <a:lnSpc>
                  <a:spcPct val="100000"/>
                </a:lnSpc>
                <a:spcBef>
                  <a:spcPts val="0"/>
                </a:spcBef>
                <a:defRPr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3" name="Editar documento"/>
            <p:cNvSpPr/>
            <p:nvPr/>
          </p:nvSpPr>
          <p:spPr>
            <a:xfrm>
              <a:off x="357785" y="265277"/>
              <a:ext cx="1168866" cy="12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178" y="0"/>
                  </a:moveTo>
                  <a:cubicBezTo>
                    <a:pt x="80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80" y="21600"/>
                    <a:pt x="178" y="21600"/>
                  </a:cubicBezTo>
                  <a:lnTo>
                    <a:pt x="17891" y="21600"/>
                  </a:lnTo>
                  <a:cubicBezTo>
                    <a:pt x="17989" y="21600"/>
                    <a:pt x="18069" y="21528"/>
                    <a:pt x="18069" y="21438"/>
                  </a:cubicBezTo>
                  <a:lnTo>
                    <a:pt x="18069" y="10414"/>
                  </a:lnTo>
                  <a:lnTo>
                    <a:pt x="13054" y="15043"/>
                  </a:lnTo>
                  <a:cubicBezTo>
                    <a:pt x="12867" y="15216"/>
                    <a:pt x="12647" y="15358"/>
                    <a:pt x="12407" y="15463"/>
                  </a:cubicBezTo>
                  <a:lnTo>
                    <a:pt x="8385" y="17111"/>
                  </a:lnTo>
                  <a:cubicBezTo>
                    <a:pt x="8235" y="17177"/>
                    <a:pt x="8078" y="17032"/>
                    <a:pt x="8149" y="16892"/>
                  </a:cubicBezTo>
                  <a:lnTo>
                    <a:pt x="9963" y="13105"/>
                  </a:lnTo>
                  <a:cubicBezTo>
                    <a:pt x="10077" y="12882"/>
                    <a:pt x="10231" y="12679"/>
                    <a:pt x="10420" y="12504"/>
                  </a:cubicBezTo>
                  <a:lnTo>
                    <a:pt x="17644" y="5837"/>
                  </a:lnTo>
                  <a:lnTo>
                    <a:pt x="11926" y="5837"/>
                  </a:lnTo>
                  <a:cubicBezTo>
                    <a:pt x="11828" y="5837"/>
                    <a:pt x="11748" y="5765"/>
                    <a:pt x="11748" y="5674"/>
                  </a:cubicBezTo>
                  <a:lnTo>
                    <a:pt x="11748" y="58"/>
                  </a:lnTo>
                  <a:cubicBezTo>
                    <a:pt x="11748" y="26"/>
                    <a:pt x="11720" y="0"/>
                    <a:pt x="11685" y="0"/>
                  </a:cubicBezTo>
                  <a:lnTo>
                    <a:pt x="178" y="0"/>
                  </a:lnTo>
                  <a:close/>
                  <a:moveTo>
                    <a:pt x="12563" y="86"/>
                  </a:moveTo>
                  <a:cubicBezTo>
                    <a:pt x="12541" y="94"/>
                    <a:pt x="12525" y="114"/>
                    <a:pt x="12525" y="140"/>
                  </a:cubicBezTo>
                  <a:lnTo>
                    <a:pt x="12525" y="4958"/>
                  </a:lnTo>
                  <a:cubicBezTo>
                    <a:pt x="12525" y="5048"/>
                    <a:pt x="12605" y="5120"/>
                    <a:pt x="12703" y="5120"/>
                  </a:cubicBezTo>
                  <a:lnTo>
                    <a:pt x="17917" y="5120"/>
                  </a:lnTo>
                  <a:cubicBezTo>
                    <a:pt x="17974" y="5120"/>
                    <a:pt x="18001" y="5058"/>
                    <a:pt x="17962" y="5021"/>
                  </a:cubicBezTo>
                  <a:lnTo>
                    <a:pt x="12632" y="99"/>
                  </a:lnTo>
                  <a:cubicBezTo>
                    <a:pt x="12612" y="81"/>
                    <a:pt x="12585" y="78"/>
                    <a:pt x="12563" y="86"/>
                  </a:cubicBezTo>
                  <a:close/>
                  <a:moveTo>
                    <a:pt x="20172" y="4728"/>
                  </a:moveTo>
                  <a:cubicBezTo>
                    <a:pt x="20023" y="4734"/>
                    <a:pt x="19872" y="4794"/>
                    <a:pt x="19753" y="4903"/>
                  </a:cubicBezTo>
                  <a:lnTo>
                    <a:pt x="18916" y="5676"/>
                  </a:lnTo>
                  <a:cubicBezTo>
                    <a:pt x="18892" y="5699"/>
                    <a:pt x="18892" y="5736"/>
                    <a:pt x="18916" y="5758"/>
                  </a:cubicBezTo>
                  <a:lnTo>
                    <a:pt x="20419" y="7147"/>
                  </a:lnTo>
                  <a:cubicBezTo>
                    <a:pt x="20443" y="7170"/>
                    <a:pt x="20483" y="7170"/>
                    <a:pt x="20508" y="7147"/>
                  </a:cubicBezTo>
                  <a:lnTo>
                    <a:pt x="21345" y="6372"/>
                  </a:lnTo>
                  <a:cubicBezTo>
                    <a:pt x="21583" y="6154"/>
                    <a:pt x="21600" y="5815"/>
                    <a:pt x="21383" y="5615"/>
                  </a:cubicBezTo>
                  <a:lnTo>
                    <a:pt x="20576" y="4868"/>
                  </a:lnTo>
                  <a:cubicBezTo>
                    <a:pt x="20468" y="4768"/>
                    <a:pt x="20321" y="4722"/>
                    <a:pt x="20172" y="4728"/>
                  </a:cubicBezTo>
                  <a:close/>
                  <a:moveTo>
                    <a:pt x="18322" y="6249"/>
                  </a:moveTo>
                  <a:cubicBezTo>
                    <a:pt x="18306" y="6249"/>
                    <a:pt x="18290" y="6255"/>
                    <a:pt x="18277" y="6266"/>
                  </a:cubicBezTo>
                  <a:lnTo>
                    <a:pt x="11222" y="12779"/>
                  </a:lnTo>
                  <a:cubicBezTo>
                    <a:pt x="11198" y="12801"/>
                    <a:pt x="11198" y="12838"/>
                    <a:pt x="11222" y="12861"/>
                  </a:cubicBezTo>
                  <a:lnTo>
                    <a:pt x="12727" y="14249"/>
                  </a:lnTo>
                  <a:cubicBezTo>
                    <a:pt x="12751" y="14272"/>
                    <a:pt x="12789" y="14272"/>
                    <a:pt x="12814" y="14249"/>
                  </a:cubicBezTo>
                  <a:lnTo>
                    <a:pt x="19869" y="7737"/>
                  </a:lnTo>
                  <a:cubicBezTo>
                    <a:pt x="19893" y="7714"/>
                    <a:pt x="19893" y="7677"/>
                    <a:pt x="19869" y="7655"/>
                  </a:cubicBezTo>
                  <a:lnTo>
                    <a:pt x="18366" y="6266"/>
                  </a:lnTo>
                  <a:cubicBezTo>
                    <a:pt x="18354" y="6255"/>
                    <a:pt x="18338" y="6249"/>
                    <a:pt x="18322" y="6249"/>
                  </a:cubicBezTo>
                  <a:close/>
                  <a:moveTo>
                    <a:pt x="10691" y="13419"/>
                  </a:moveTo>
                  <a:cubicBezTo>
                    <a:pt x="10671" y="13422"/>
                    <a:pt x="10653" y="13432"/>
                    <a:pt x="10644" y="13451"/>
                  </a:cubicBezTo>
                  <a:lnTo>
                    <a:pt x="9401" y="15879"/>
                  </a:lnTo>
                  <a:cubicBezTo>
                    <a:pt x="9375" y="15929"/>
                    <a:pt x="9430" y="15979"/>
                    <a:pt x="9483" y="15955"/>
                  </a:cubicBezTo>
                  <a:lnTo>
                    <a:pt x="12114" y="14808"/>
                  </a:lnTo>
                  <a:cubicBezTo>
                    <a:pt x="12154" y="14790"/>
                    <a:pt x="12161" y="14741"/>
                    <a:pt x="12130" y="14712"/>
                  </a:cubicBezTo>
                  <a:lnTo>
                    <a:pt x="10745" y="13434"/>
                  </a:lnTo>
                  <a:cubicBezTo>
                    <a:pt x="10730" y="13420"/>
                    <a:pt x="10710" y="13416"/>
                    <a:pt x="10691" y="1341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835" name="Title 1"/>
          <p:cNvSpPr txBox="1"/>
          <p:nvPr/>
        </p:nvSpPr>
        <p:spPr>
          <a:xfrm>
            <a:off x="5562312" y="7728103"/>
            <a:ext cx="16393511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80" tIns="68580" rIns="68580" bIns="68580">
            <a:spAutoFit/>
          </a:bodyPr>
          <a:lstStyle>
            <a:lvl1pPr defTabSz="1828800">
              <a:spcBef>
                <a:spcPts val="0"/>
              </a:spcBef>
              <a:defRPr sz="42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 algn="ctr"/>
            <a:r>
              <a:rPr lang="en-US" sz="8000" dirty="0">
                <a:hlinkClick r:id="rId3"/>
              </a:rPr>
              <a:t>Kfa.education@Kuwait-fa.org</a:t>
            </a:r>
            <a:endParaRPr lang="en-US" sz="8000" dirty="0"/>
          </a:p>
        </p:txBody>
      </p:sp>
      <p:sp>
        <p:nvSpPr>
          <p:cNvPr id="836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837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838" name="Title 1"/>
          <p:cNvSpPr txBox="1"/>
          <p:nvPr/>
        </p:nvSpPr>
        <p:spPr>
          <a:xfrm>
            <a:off x="13759068" y="6867127"/>
            <a:ext cx="10067868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68580" rIns="68580" bIns="68580">
            <a:spAutoFit/>
          </a:bodyPr>
          <a:lstStyle>
            <a:lvl1pPr algn="r" defTabSz="1828800" rtl="1">
              <a:spcBef>
                <a:spcPts val="0"/>
              </a:spcBef>
              <a:defRPr sz="45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 marL="0" marR="0" indent="0" algn="l" defTabSz="18288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5741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2024-calendar-portrait-sunday-start-1377x1782.jpeg" descr="2024-calendar-portrait-sunday-start-1377x1782.jpeg"/>
          <p:cNvPicPr>
            <a:picLocks noChangeAspect="1"/>
          </p:cNvPicPr>
          <p:nvPr/>
        </p:nvPicPr>
        <p:blipFill>
          <a:blip r:embed="rId2"/>
          <a:srcRect t="52225" b="186"/>
          <a:stretch>
            <a:fillRect/>
          </a:stretch>
        </p:blipFill>
        <p:spPr>
          <a:xfrm>
            <a:off x="3388885" y="2023680"/>
            <a:ext cx="17606228" cy="10842023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76" name="Artboard 2.png" descr="Artboar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95" y="451091"/>
            <a:ext cx="3536511" cy="1001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4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4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2024"/>
          <p:cNvSpPr txBox="1"/>
          <p:nvPr/>
        </p:nvSpPr>
        <p:spPr>
          <a:xfrm>
            <a:off x="17878197" y="988313"/>
            <a:ext cx="2063192" cy="1142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 b="1" i="1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2024</a:t>
            </a:r>
          </a:p>
        </p:txBody>
      </p:sp>
      <p:sp>
        <p:nvSpPr>
          <p:cNvPr id="380" name="Rectángulo"/>
          <p:cNvSpPr/>
          <p:nvPr/>
        </p:nvSpPr>
        <p:spPr>
          <a:xfrm>
            <a:off x="15360144" y="3386189"/>
            <a:ext cx="4308307" cy="345045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1" name="Rectángulo"/>
          <p:cNvSpPr/>
          <p:nvPr/>
        </p:nvSpPr>
        <p:spPr>
          <a:xfrm>
            <a:off x="4437303" y="9850435"/>
            <a:ext cx="4015398" cy="168610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2" name="Rectángulo"/>
          <p:cNvSpPr/>
          <p:nvPr/>
        </p:nvSpPr>
        <p:spPr>
          <a:xfrm>
            <a:off x="8627754" y="9200210"/>
            <a:ext cx="442557" cy="140790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3" name="Rectángulo"/>
          <p:cNvSpPr/>
          <p:nvPr/>
        </p:nvSpPr>
        <p:spPr>
          <a:xfrm>
            <a:off x="9962497" y="10056589"/>
            <a:ext cx="3775491" cy="149339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4" name="Rectángulo"/>
          <p:cNvSpPr/>
          <p:nvPr/>
        </p:nvSpPr>
        <p:spPr>
          <a:xfrm>
            <a:off x="13891305" y="9472508"/>
            <a:ext cx="484712" cy="135239"/>
          </a:xfrm>
          <a:prstGeom prst="rect">
            <a:avLst/>
          </a:prstGeom>
          <a:solidFill>
            <a:srgbClr val="66C7FF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Rectángulo"/>
          <p:cNvSpPr/>
          <p:nvPr/>
        </p:nvSpPr>
        <p:spPr>
          <a:xfrm>
            <a:off x="15360143" y="8711338"/>
            <a:ext cx="1944880" cy="168610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" name="Rectángulo"/>
          <p:cNvSpPr/>
          <p:nvPr/>
        </p:nvSpPr>
        <p:spPr>
          <a:xfrm>
            <a:off x="17411597" y="8109225"/>
            <a:ext cx="2359500" cy="168610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" name="Rectángulo"/>
          <p:cNvSpPr/>
          <p:nvPr/>
        </p:nvSpPr>
        <p:spPr>
          <a:xfrm>
            <a:off x="15360142" y="3937267"/>
            <a:ext cx="3231206" cy="312076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" name="Rectángulo"/>
          <p:cNvSpPr/>
          <p:nvPr/>
        </p:nvSpPr>
        <p:spPr>
          <a:xfrm>
            <a:off x="13930281" y="5679514"/>
            <a:ext cx="493654" cy="368439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" name="Rectángulo"/>
          <p:cNvSpPr/>
          <p:nvPr/>
        </p:nvSpPr>
        <p:spPr>
          <a:xfrm>
            <a:off x="5991076" y="8109225"/>
            <a:ext cx="1819377" cy="345045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" name="Rectángulo"/>
          <p:cNvSpPr/>
          <p:nvPr/>
        </p:nvSpPr>
        <p:spPr>
          <a:xfrm>
            <a:off x="15217956" y="5688017"/>
            <a:ext cx="1139166" cy="364687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1" name="Rectángulo"/>
          <p:cNvSpPr/>
          <p:nvPr/>
        </p:nvSpPr>
        <p:spPr>
          <a:xfrm>
            <a:off x="19356474" y="5074856"/>
            <a:ext cx="414622" cy="397952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2" name="Rectángulo"/>
          <p:cNvSpPr/>
          <p:nvPr/>
        </p:nvSpPr>
        <p:spPr>
          <a:xfrm>
            <a:off x="4440983" y="10439986"/>
            <a:ext cx="3247406" cy="168610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3" name="Rectángulo"/>
          <p:cNvSpPr/>
          <p:nvPr/>
        </p:nvSpPr>
        <p:spPr>
          <a:xfrm>
            <a:off x="10007051" y="8635110"/>
            <a:ext cx="3046012" cy="149339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4" name="Rectángulo"/>
          <p:cNvSpPr/>
          <p:nvPr/>
        </p:nvSpPr>
        <p:spPr>
          <a:xfrm>
            <a:off x="13267004" y="8128155"/>
            <a:ext cx="1344562" cy="168610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5" name="Rectángulo"/>
          <p:cNvSpPr/>
          <p:nvPr/>
        </p:nvSpPr>
        <p:spPr>
          <a:xfrm>
            <a:off x="15242683" y="5142422"/>
            <a:ext cx="3231205" cy="304402"/>
          </a:xfrm>
          <a:prstGeom prst="rect">
            <a:avLst/>
          </a:prstGeom>
          <a:solidFill>
            <a:srgbClr val="DDDDDD">
              <a:alpha val="7378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6" name="Rectángulo"/>
          <p:cNvSpPr/>
          <p:nvPr/>
        </p:nvSpPr>
        <p:spPr>
          <a:xfrm>
            <a:off x="19286382" y="4688483"/>
            <a:ext cx="484712" cy="187046"/>
          </a:xfrm>
          <a:prstGeom prst="rect">
            <a:avLst/>
          </a:prstGeom>
          <a:solidFill>
            <a:srgbClr val="DDDDDD">
              <a:alpha val="7378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7" name="Rectángulo"/>
          <p:cNvSpPr/>
          <p:nvPr/>
        </p:nvSpPr>
        <p:spPr>
          <a:xfrm>
            <a:off x="4450003" y="9330545"/>
            <a:ext cx="1344562" cy="210907"/>
          </a:xfrm>
          <a:prstGeom prst="rect">
            <a:avLst/>
          </a:prstGeom>
          <a:solidFill>
            <a:srgbClr val="DDDDDD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8" name="Rectángulo"/>
          <p:cNvSpPr/>
          <p:nvPr/>
        </p:nvSpPr>
        <p:spPr>
          <a:xfrm>
            <a:off x="4393405" y="8658221"/>
            <a:ext cx="4725198" cy="187046"/>
          </a:xfrm>
          <a:prstGeom prst="rect">
            <a:avLst/>
          </a:prstGeom>
          <a:solidFill>
            <a:srgbClr val="DDDDDD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ctángulo"/>
          <p:cNvSpPr/>
          <p:nvPr/>
        </p:nvSpPr>
        <p:spPr>
          <a:xfrm>
            <a:off x="10007051" y="9368747"/>
            <a:ext cx="4369898" cy="93388"/>
          </a:xfrm>
          <a:prstGeom prst="rect">
            <a:avLst/>
          </a:prstGeom>
          <a:solidFill>
            <a:srgbClr val="DDDDDD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ctángulo"/>
          <p:cNvSpPr/>
          <p:nvPr/>
        </p:nvSpPr>
        <p:spPr>
          <a:xfrm>
            <a:off x="10017473" y="8773593"/>
            <a:ext cx="4425766" cy="108231"/>
          </a:xfrm>
          <a:prstGeom prst="rect">
            <a:avLst/>
          </a:prstGeom>
          <a:solidFill>
            <a:srgbClr val="DDDDDD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ctángulo"/>
          <p:cNvSpPr/>
          <p:nvPr/>
        </p:nvSpPr>
        <p:spPr>
          <a:xfrm>
            <a:off x="13729326" y="8319133"/>
            <a:ext cx="895566" cy="168610"/>
          </a:xfrm>
          <a:prstGeom prst="rect">
            <a:avLst/>
          </a:prstGeom>
          <a:solidFill>
            <a:srgbClr val="DDDDDD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Rectángulo"/>
          <p:cNvSpPr/>
          <p:nvPr/>
        </p:nvSpPr>
        <p:spPr>
          <a:xfrm>
            <a:off x="19336661" y="3941769"/>
            <a:ext cx="454247" cy="210907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" name="Rectángulo"/>
          <p:cNvSpPr/>
          <p:nvPr/>
        </p:nvSpPr>
        <p:spPr>
          <a:xfrm>
            <a:off x="15234421" y="4477577"/>
            <a:ext cx="3902497" cy="210907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" name="Rectángulo"/>
          <p:cNvSpPr/>
          <p:nvPr/>
        </p:nvSpPr>
        <p:spPr>
          <a:xfrm>
            <a:off x="8579463" y="9841851"/>
            <a:ext cx="539140" cy="210907"/>
          </a:xfrm>
          <a:prstGeom prst="rect">
            <a:avLst/>
          </a:prstGeom>
          <a:solidFill>
            <a:schemeClr val="accent5">
              <a:alpha val="7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5" name="Rectángulo"/>
          <p:cNvSpPr/>
          <p:nvPr/>
        </p:nvSpPr>
        <p:spPr>
          <a:xfrm>
            <a:off x="8552601" y="8078885"/>
            <a:ext cx="592864" cy="425365"/>
          </a:xfrm>
          <a:prstGeom prst="rect">
            <a:avLst/>
          </a:prstGeom>
          <a:solidFill>
            <a:srgbClr val="DDDDDD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6" name="Rectángulo"/>
          <p:cNvSpPr/>
          <p:nvPr/>
        </p:nvSpPr>
        <p:spPr>
          <a:xfrm>
            <a:off x="6597929" y="9348113"/>
            <a:ext cx="2472654" cy="108231"/>
          </a:xfrm>
          <a:prstGeom prst="rect">
            <a:avLst/>
          </a:prstGeom>
          <a:solidFill>
            <a:srgbClr val="FFE884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7" name="Rectángulo"/>
          <p:cNvSpPr/>
          <p:nvPr/>
        </p:nvSpPr>
        <p:spPr>
          <a:xfrm>
            <a:off x="4452284" y="10026222"/>
            <a:ext cx="1944880" cy="149339"/>
          </a:xfrm>
          <a:prstGeom prst="rect">
            <a:avLst/>
          </a:prstGeom>
          <a:solidFill>
            <a:srgbClr val="FFE884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8" name="Rectángulo"/>
          <p:cNvSpPr/>
          <p:nvPr/>
        </p:nvSpPr>
        <p:spPr>
          <a:xfrm>
            <a:off x="11972063" y="8882953"/>
            <a:ext cx="2472654" cy="90584"/>
          </a:xfrm>
          <a:prstGeom prst="rect">
            <a:avLst/>
          </a:prstGeom>
          <a:solidFill>
            <a:srgbClr val="FFE884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9" name="Rectángulo"/>
          <p:cNvSpPr/>
          <p:nvPr/>
        </p:nvSpPr>
        <p:spPr>
          <a:xfrm>
            <a:off x="9997723" y="9472048"/>
            <a:ext cx="3064668" cy="135238"/>
          </a:xfrm>
          <a:prstGeom prst="rect">
            <a:avLst/>
          </a:prstGeom>
          <a:solidFill>
            <a:srgbClr val="FFE884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0" name="Rectángulo"/>
          <p:cNvSpPr/>
          <p:nvPr/>
        </p:nvSpPr>
        <p:spPr>
          <a:xfrm>
            <a:off x="14030095" y="10440730"/>
            <a:ext cx="414622" cy="187046"/>
          </a:xfrm>
          <a:prstGeom prst="rect">
            <a:avLst/>
          </a:prstGeom>
          <a:solidFill>
            <a:srgbClr val="FFE884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1" name="Rectángulo"/>
          <p:cNvSpPr/>
          <p:nvPr/>
        </p:nvSpPr>
        <p:spPr>
          <a:xfrm>
            <a:off x="15473869" y="8296137"/>
            <a:ext cx="4308307" cy="168610"/>
          </a:xfrm>
          <a:prstGeom prst="rect">
            <a:avLst/>
          </a:prstGeom>
          <a:solidFill>
            <a:srgbClr val="FFE884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2" name="Rectángulo"/>
          <p:cNvSpPr/>
          <p:nvPr/>
        </p:nvSpPr>
        <p:spPr>
          <a:xfrm>
            <a:off x="15385544" y="8911418"/>
            <a:ext cx="3064668" cy="168610"/>
          </a:xfrm>
          <a:prstGeom prst="rect">
            <a:avLst/>
          </a:prstGeom>
          <a:solidFill>
            <a:srgbClr val="FFE884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3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414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415" name="Rectángulo"/>
          <p:cNvSpPr/>
          <p:nvPr/>
        </p:nvSpPr>
        <p:spPr>
          <a:xfrm>
            <a:off x="13887935" y="5105653"/>
            <a:ext cx="548362" cy="407907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6" name="Rectángulo"/>
          <p:cNvSpPr/>
          <p:nvPr/>
        </p:nvSpPr>
        <p:spPr>
          <a:xfrm>
            <a:off x="9994889" y="5624865"/>
            <a:ext cx="3775491" cy="407907"/>
          </a:xfrm>
          <a:prstGeom prst="rect">
            <a:avLst/>
          </a:prstGeom>
          <a:solidFill>
            <a:schemeClr val="accent1">
              <a:alpha val="5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7" name="Rectángulo"/>
          <p:cNvSpPr/>
          <p:nvPr/>
        </p:nvSpPr>
        <p:spPr>
          <a:xfrm>
            <a:off x="19342506" y="4147751"/>
            <a:ext cx="442558" cy="210907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8" name="Rectángulo"/>
          <p:cNvSpPr/>
          <p:nvPr/>
        </p:nvSpPr>
        <p:spPr>
          <a:xfrm>
            <a:off x="15224421" y="4684924"/>
            <a:ext cx="3212984" cy="168610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Rectángulo"/>
          <p:cNvSpPr/>
          <p:nvPr/>
        </p:nvSpPr>
        <p:spPr>
          <a:xfrm>
            <a:off x="10668968" y="9218665"/>
            <a:ext cx="3707210" cy="149339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Rectángulo"/>
          <p:cNvSpPr/>
          <p:nvPr/>
        </p:nvSpPr>
        <p:spPr>
          <a:xfrm>
            <a:off x="9962497" y="9851076"/>
            <a:ext cx="1794660" cy="100923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1" name="Rectángulo"/>
          <p:cNvSpPr/>
          <p:nvPr/>
        </p:nvSpPr>
        <p:spPr>
          <a:xfrm>
            <a:off x="9962497" y="9959273"/>
            <a:ext cx="1139166" cy="93388"/>
          </a:xfrm>
          <a:prstGeom prst="rect">
            <a:avLst/>
          </a:prstGeom>
          <a:solidFill>
            <a:srgbClr val="DDDDDD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2" name="Rectángulo"/>
          <p:cNvSpPr/>
          <p:nvPr/>
        </p:nvSpPr>
        <p:spPr>
          <a:xfrm>
            <a:off x="8621909" y="8855269"/>
            <a:ext cx="493654" cy="187046"/>
          </a:xfrm>
          <a:prstGeom prst="rect">
            <a:avLst/>
          </a:prstGeom>
          <a:solidFill>
            <a:schemeClr val="accent6">
              <a:lumOff val="18529"/>
              <a:alpha val="7300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3" name="Rectángulo"/>
          <p:cNvSpPr/>
          <p:nvPr/>
        </p:nvSpPr>
        <p:spPr>
          <a:xfrm>
            <a:off x="4439664" y="9454201"/>
            <a:ext cx="4632679" cy="135239"/>
          </a:xfrm>
          <a:prstGeom prst="rect">
            <a:avLst/>
          </a:prstGeom>
          <a:solidFill>
            <a:schemeClr val="accent6">
              <a:lumOff val="18529"/>
              <a:alpha val="7300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ctángulo"/>
          <p:cNvSpPr/>
          <p:nvPr/>
        </p:nvSpPr>
        <p:spPr>
          <a:xfrm>
            <a:off x="19323961" y="9302476"/>
            <a:ext cx="454247" cy="312076"/>
          </a:xfrm>
          <a:prstGeom prst="rect">
            <a:avLst/>
          </a:prstGeom>
          <a:solidFill>
            <a:schemeClr val="accent6">
              <a:lumOff val="9264"/>
              <a:alpha val="7300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Rectángulo"/>
          <p:cNvSpPr/>
          <p:nvPr/>
        </p:nvSpPr>
        <p:spPr>
          <a:xfrm>
            <a:off x="15299999" y="9814714"/>
            <a:ext cx="4480532" cy="407907"/>
          </a:xfrm>
          <a:prstGeom prst="rect">
            <a:avLst/>
          </a:prstGeom>
          <a:solidFill>
            <a:schemeClr val="accent6">
              <a:lumOff val="9264"/>
              <a:alpha val="7300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6" name="Rectángulo"/>
          <p:cNvSpPr/>
          <p:nvPr/>
        </p:nvSpPr>
        <p:spPr>
          <a:xfrm>
            <a:off x="20395120" y="2229447"/>
            <a:ext cx="468255" cy="437519"/>
          </a:xfrm>
          <a:prstGeom prst="rect">
            <a:avLst/>
          </a:prstGeom>
          <a:solidFill>
            <a:srgbClr val="A24FF2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7" name="Rectángulo"/>
          <p:cNvSpPr/>
          <p:nvPr/>
        </p:nvSpPr>
        <p:spPr>
          <a:xfrm>
            <a:off x="20421226" y="4329359"/>
            <a:ext cx="414622" cy="410580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>
                <a:alpha val="3418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8" name="Rectángulo"/>
          <p:cNvSpPr/>
          <p:nvPr/>
        </p:nvSpPr>
        <p:spPr>
          <a:xfrm>
            <a:off x="22771448" y="4314480"/>
            <a:ext cx="426717" cy="433566"/>
          </a:xfrm>
          <a:prstGeom prst="rect">
            <a:avLst/>
          </a:prstGeom>
          <a:solidFill>
            <a:srgbClr val="8B8B8B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9" name="Rectángulo"/>
          <p:cNvSpPr/>
          <p:nvPr/>
        </p:nvSpPr>
        <p:spPr>
          <a:xfrm>
            <a:off x="21649514" y="4292017"/>
            <a:ext cx="426717" cy="473397"/>
          </a:xfrm>
          <a:prstGeom prst="rect">
            <a:avLst/>
          </a:prstGeom>
          <a:solidFill>
            <a:srgbClr val="A7A7A7"/>
          </a:solidFill>
          <a:ln w="25400">
            <a:solidFill>
              <a:srgbClr val="000000">
                <a:alpha val="3462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0" name="Rectángulo"/>
          <p:cNvSpPr/>
          <p:nvPr/>
        </p:nvSpPr>
        <p:spPr>
          <a:xfrm>
            <a:off x="22766111" y="5076694"/>
            <a:ext cx="437391" cy="455546"/>
          </a:xfrm>
          <a:prstGeom prst="rect">
            <a:avLst/>
          </a:prstGeom>
          <a:solidFill>
            <a:srgbClr val="3D3D3D"/>
          </a:solidFill>
          <a:ln w="25400">
            <a:solidFill>
              <a:srgbClr val="000000">
                <a:alpha val="3415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1" name="Rectángulo"/>
          <p:cNvSpPr/>
          <p:nvPr/>
        </p:nvSpPr>
        <p:spPr>
          <a:xfrm>
            <a:off x="21635749" y="5100513"/>
            <a:ext cx="454247" cy="407907"/>
          </a:xfrm>
          <a:prstGeom prst="rect">
            <a:avLst/>
          </a:prstGeom>
          <a:solidFill>
            <a:srgbClr val="535353"/>
          </a:solidFill>
          <a:ln w="25400">
            <a:solidFill>
              <a:srgbClr val="000000">
                <a:alpha val="3145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2" name="Rectángulo"/>
          <p:cNvSpPr/>
          <p:nvPr/>
        </p:nvSpPr>
        <p:spPr>
          <a:xfrm>
            <a:off x="20409132" y="2950882"/>
            <a:ext cx="414622" cy="364687"/>
          </a:xfrm>
          <a:prstGeom prst="rect">
            <a:avLst/>
          </a:prstGeom>
          <a:solidFill>
            <a:schemeClr val="accent1">
              <a:alpha val="68513"/>
            </a:schemeClr>
          </a:solidFill>
          <a:ln w="25400">
            <a:solidFill>
              <a:srgbClr val="000000">
                <a:alpha val="3764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3" name="TextBox 17"/>
          <p:cNvSpPr txBox="1"/>
          <p:nvPr/>
        </p:nvSpPr>
        <p:spPr>
          <a:xfrm>
            <a:off x="20835847" y="2950882"/>
            <a:ext cx="4146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</a:t>
            </a:r>
          </a:p>
        </p:txBody>
      </p:sp>
      <p:sp>
        <p:nvSpPr>
          <p:cNvPr id="434" name="Rectángulo"/>
          <p:cNvSpPr/>
          <p:nvPr/>
        </p:nvSpPr>
        <p:spPr>
          <a:xfrm>
            <a:off x="20421226" y="3634836"/>
            <a:ext cx="414622" cy="364687"/>
          </a:xfrm>
          <a:prstGeom prst="rect">
            <a:avLst/>
          </a:prstGeom>
          <a:solidFill>
            <a:schemeClr val="accent5"/>
          </a:solidFill>
          <a:ln w="25400">
            <a:solidFill>
              <a:srgbClr val="000000">
                <a:alpha val="46852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5" name="TextBox 29"/>
          <p:cNvSpPr txBox="1"/>
          <p:nvPr/>
        </p:nvSpPr>
        <p:spPr>
          <a:xfrm>
            <a:off x="20822118" y="3599557"/>
            <a:ext cx="41462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B</a:t>
            </a:r>
          </a:p>
        </p:txBody>
      </p:sp>
      <p:sp>
        <p:nvSpPr>
          <p:cNvPr id="436" name="TextBox 40"/>
          <p:cNvSpPr txBox="1"/>
          <p:nvPr/>
        </p:nvSpPr>
        <p:spPr>
          <a:xfrm>
            <a:off x="20835846" y="4268012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C1</a:t>
            </a:r>
          </a:p>
        </p:txBody>
      </p:sp>
      <p:sp>
        <p:nvSpPr>
          <p:cNvPr id="437" name="TextBox 41"/>
          <p:cNvSpPr txBox="1"/>
          <p:nvPr/>
        </p:nvSpPr>
        <p:spPr>
          <a:xfrm>
            <a:off x="22062499" y="4328614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C2</a:t>
            </a:r>
          </a:p>
        </p:txBody>
      </p:sp>
      <p:sp>
        <p:nvSpPr>
          <p:cNvPr id="438" name="TextBox 42"/>
          <p:cNvSpPr txBox="1"/>
          <p:nvPr/>
        </p:nvSpPr>
        <p:spPr>
          <a:xfrm>
            <a:off x="23240643" y="4305501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C3</a:t>
            </a:r>
          </a:p>
        </p:txBody>
      </p:sp>
      <p:sp>
        <p:nvSpPr>
          <p:cNvPr id="439" name="TextBox 43"/>
          <p:cNvSpPr txBox="1"/>
          <p:nvPr/>
        </p:nvSpPr>
        <p:spPr>
          <a:xfrm>
            <a:off x="22092730" y="5073784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C5</a:t>
            </a:r>
          </a:p>
        </p:txBody>
      </p:sp>
      <p:sp>
        <p:nvSpPr>
          <p:cNvPr id="440" name="TextBox 44"/>
          <p:cNvSpPr txBox="1"/>
          <p:nvPr/>
        </p:nvSpPr>
        <p:spPr>
          <a:xfrm>
            <a:off x="23261107" y="5060138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C6</a:t>
            </a:r>
          </a:p>
        </p:txBody>
      </p:sp>
      <p:sp>
        <p:nvSpPr>
          <p:cNvPr id="441" name="TextBox 45"/>
          <p:cNvSpPr txBox="1"/>
          <p:nvPr/>
        </p:nvSpPr>
        <p:spPr>
          <a:xfrm>
            <a:off x="20844977" y="2249506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Pro</a:t>
            </a:r>
          </a:p>
        </p:txBody>
      </p:sp>
      <p:sp>
        <p:nvSpPr>
          <p:cNvPr id="442" name="Rectángulo"/>
          <p:cNvSpPr/>
          <p:nvPr/>
        </p:nvSpPr>
        <p:spPr>
          <a:xfrm>
            <a:off x="21960882" y="6321416"/>
            <a:ext cx="454247" cy="407906"/>
          </a:xfrm>
          <a:prstGeom prst="rect">
            <a:avLst/>
          </a:prstGeom>
          <a:solidFill>
            <a:srgbClr val="ADBB2D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3" name="Rectángulo"/>
          <p:cNvSpPr/>
          <p:nvPr/>
        </p:nvSpPr>
        <p:spPr>
          <a:xfrm>
            <a:off x="20446790" y="6341799"/>
            <a:ext cx="454247" cy="407907"/>
          </a:xfrm>
          <a:prstGeom prst="rect">
            <a:avLst/>
          </a:prstGeom>
          <a:solidFill>
            <a:srgbClr val="E7F93C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4" name="TextBox 44"/>
          <p:cNvSpPr txBox="1"/>
          <p:nvPr/>
        </p:nvSpPr>
        <p:spPr>
          <a:xfrm>
            <a:off x="21028874" y="6306520"/>
            <a:ext cx="88548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A</a:t>
            </a:r>
          </a:p>
        </p:txBody>
      </p:sp>
      <p:sp>
        <p:nvSpPr>
          <p:cNvPr id="445" name="TextBox 44"/>
          <p:cNvSpPr txBox="1"/>
          <p:nvPr/>
        </p:nvSpPr>
        <p:spPr>
          <a:xfrm>
            <a:off x="22555666" y="6286518"/>
            <a:ext cx="181937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B</a:t>
            </a:r>
          </a:p>
        </p:txBody>
      </p:sp>
      <p:sp>
        <p:nvSpPr>
          <p:cNvPr id="446" name="Rectángulo"/>
          <p:cNvSpPr/>
          <p:nvPr/>
        </p:nvSpPr>
        <p:spPr>
          <a:xfrm>
            <a:off x="20471364" y="6999338"/>
            <a:ext cx="454247" cy="407907"/>
          </a:xfrm>
          <a:prstGeom prst="rect">
            <a:avLst/>
          </a:prstGeom>
          <a:solidFill>
            <a:srgbClr val="798220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7" name="TextBox 44"/>
          <p:cNvSpPr txBox="1"/>
          <p:nvPr/>
        </p:nvSpPr>
        <p:spPr>
          <a:xfrm>
            <a:off x="21040748" y="6964441"/>
            <a:ext cx="181937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C</a:t>
            </a:r>
          </a:p>
        </p:txBody>
      </p:sp>
      <p:sp>
        <p:nvSpPr>
          <p:cNvPr id="448" name="Rectángulo"/>
          <p:cNvSpPr/>
          <p:nvPr/>
        </p:nvSpPr>
        <p:spPr>
          <a:xfrm>
            <a:off x="20485044" y="9639584"/>
            <a:ext cx="454247" cy="407907"/>
          </a:xfrm>
          <a:prstGeom prst="rect">
            <a:avLst/>
          </a:prstGeom>
          <a:solidFill>
            <a:schemeClr val="accent2">
              <a:satOff val="-1285"/>
              <a:lumOff val="12598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9" name="TextBox 44"/>
          <p:cNvSpPr txBox="1"/>
          <p:nvPr/>
        </p:nvSpPr>
        <p:spPr>
          <a:xfrm>
            <a:off x="21041728" y="9620055"/>
            <a:ext cx="181937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Workshop</a:t>
            </a:r>
          </a:p>
        </p:txBody>
      </p:sp>
      <p:sp>
        <p:nvSpPr>
          <p:cNvPr id="450" name="Rectángulo"/>
          <p:cNvSpPr/>
          <p:nvPr/>
        </p:nvSpPr>
        <p:spPr>
          <a:xfrm>
            <a:off x="20485044" y="7652729"/>
            <a:ext cx="454247" cy="407907"/>
          </a:xfrm>
          <a:prstGeom prst="rect">
            <a:avLst/>
          </a:prstGeom>
          <a:solidFill>
            <a:srgbClr val="FFBA61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F07C4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1" name="TextBox 44"/>
          <p:cNvSpPr txBox="1"/>
          <p:nvPr/>
        </p:nvSpPr>
        <p:spPr>
          <a:xfrm>
            <a:off x="21041728" y="7633199"/>
            <a:ext cx="238680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Fitness 1</a:t>
            </a:r>
          </a:p>
        </p:txBody>
      </p:sp>
      <p:sp>
        <p:nvSpPr>
          <p:cNvPr id="452" name="Rectángulo"/>
          <p:cNvSpPr/>
          <p:nvPr/>
        </p:nvSpPr>
        <p:spPr>
          <a:xfrm>
            <a:off x="20485044" y="8237380"/>
            <a:ext cx="454247" cy="407907"/>
          </a:xfrm>
          <a:prstGeom prst="rect">
            <a:avLst/>
          </a:prstGeom>
          <a:solidFill>
            <a:srgbClr val="FF8E54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F07C4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TextBox 44"/>
          <p:cNvSpPr txBox="1"/>
          <p:nvPr/>
        </p:nvSpPr>
        <p:spPr>
          <a:xfrm>
            <a:off x="21041728" y="8217851"/>
            <a:ext cx="238680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Fitness 2</a:t>
            </a:r>
          </a:p>
        </p:txBody>
      </p:sp>
      <p:sp>
        <p:nvSpPr>
          <p:cNvPr id="454" name="Rectángulo"/>
          <p:cNvSpPr/>
          <p:nvPr/>
        </p:nvSpPr>
        <p:spPr>
          <a:xfrm>
            <a:off x="20485044" y="8957457"/>
            <a:ext cx="454247" cy="407907"/>
          </a:xfrm>
          <a:prstGeom prst="rect">
            <a:avLst/>
          </a:prstGeom>
          <a:solidFill>
            <a:schemeClr val="accent6">
              <a:lumOff val="18529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5" name="TextBox 44"/>
          <p:cNvSpPr txBox="1"/>
          <p:nvPr/>
        </p:nvSpPr>
        <p:spPr>
          <a:xfrm>
            <a:off x="21041728" y="8937928"/>
            <a:ext cx="124093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Futsal 1</a:t>
            </a:r>
          </a:p>
        </p:txBody>
      </p:sp>
      <p:sp>
        <p:nvSpPr>
          <p:cNvPr id="456" name="Rectángulo"/>
          <p:cNvSpPr/>
          <p:nvPr/>
        </p:nvSpPr>
        <p:spPr>
          <a:xfrm>
            <a:off x="20399669" y="5075782"/>
            <a:ext cx="426717" cy="433566"/>
          </a:xfrm>
          <a:prstGeom prst="rect">
            <a:avLst/>
          </a:prstGeom>
          <a:solidFill>
            <a:srgbClr val="7A7A7A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TextBox 42"/>
          <p:cNvSpPr txBox="1"/>
          <p:nvPr/>
        </p:nvSpPr>
        <p:spPr>
          <a:xfrm>
            <a:off x="20868864" y="5066803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C4</a:t>
            </a:r>
          </a:p>
        </p:txBody>
      </p:sp>
      <p:sp>
        <p:nvSpPr>
          <p:cNvPr id="458" name="Rectángulo"/>
          <p:cNvSpPr/>
          <p:nvPr/>
        </p:nvSpPr>
        <p:spPr>
          <a:xfrm>
            <a:off x="20412840" y="5703201"/>
            <a:ext cx="454247" cy="407907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>
                <a:alpha val="3145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9" name="TextBox 44"/>
          <p:cNvSpPr txBox="1"/>
          <p:nvPr/>
        </p:nvSpPr>
        <p:spPr>
          <a:xfrm>
            <a:off x="20898384" y="5685237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C7</a:t>
            </a:r>
          </a:p>
        </p:txBody>
      </p:sp>
      <p:sp>
        <p:nvSpPr>
          <p:cNvPr id="460" name="Rectángulo"/>
          <p:cNvSpPr/>
          <p:nvPr/>
        </p:nvSpPr>
        <p:spPr>
          <a:xfrm>
            <a:off x="22342211" y="8962669"/>
            <a:ext cx="454247" cy="407907"/>
          </a:xfrm>
          <a:prstGeom prst="rect">
            <a:avLst/>
          </a:prstGeom>
          <a:solidFill>
            <a:schemeClr val="accent6">
              <a:lumOff val="9264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1" name="TextBox 44"/>
          <p:cNvSpPr txBox="1"/>
          <p:nvPr/>
        </p:nvSpPr>
        <p:spPr>
          <a:xfrm>
            <a:off x="22898895" y="8943140"/>
            <a:ext cx="124093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Futsal 2</a:t>
            </a:r>
          </a:p>
        </p:txBody>
      </p:sp>
      <p:sp>
        <p:nvSpPr>
          <p:cNvPr id="462" name="Rectángulo"/>
          <p:cNvSpPr/>
          <p:nvPr/>
        </p:nvSpPr>
        <p:spPr>
          <a:xfrm>
            <a:off x="6643933" y="9586508"/>
            <a:ext cx="2431446" cy="108231"/>
          </a:xfrm>
          <a:prstGeom prst="rect">
            <a:avLst/>
          </a:prstGeom>
          <a:solidFill>
            <a:srgbClr val="A7A7A7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3" name="Rectángulo"/>
          <p:cNvSpPr/>
          <p:nvPr/>
        </p:nvSpPr>
        <p:spPr>
          <a:xfrm>
            <a:off x="4446833" y="10172299"/>
            <a:ext cx="1955782" cy="108231"/>
          </a:xfrm>
          <a:prstGeom prst="rect">
            <a:avLst/>
          </a:prstGeom>
          <a:solidFill>
            <a:srgbClr val="A7A7A7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4" name="Rectángulo"/>
          <p:cNvSpPr/>
          <p:nvPr/>
        </p:nvSpPr>
        <p:spPr>
          <a:xfrm>
            <a:off x="11979967" y="8967475"/>
            <a:ext cx="2472655" cy="93388"/>
          </a:xfrm>
          <a:prstGeom prst="rect">
            <a:avLst/>
          </a:prstGeom>
          <a:solidFill>
            <a:srgbClr val="A7A7A7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5" name="Rectángulo"/>
          <p:cNvSpPr/>
          <p:nvPr/>
        </p:nvSpPr>
        <p:spPr>
          <a:xfrm>
            <a:off x="9998767" y="9609525"/>
            <a:ext cx="3046012" cy="93388"/>
          </a:xfrm>
          <a:prstGeom prst="rect">
            <a:avLst/>
          </a:prstGeom>
          <a:solidFill>
            <a:srgbClr val="A7A7A7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6" name="Rectángulo"/>
          <p:cNvSpPr/>
          <p:nvPr/>
        </p:nvSpPr>
        <p:spPr>
          <a:xfrm>
            <a:off x="14053353" y="10652990"/>
            <a:ext cx="368106" cy="93388"/>
          </a:xfrm>
          <a:prstGeom prst="rect">
            <a:avLst/>
          </a:prstGeom>
          <a:solidFill>
            <a:srgbClr val="A7A7A7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7" name="Rectángulo"/>
          <p:cNvSpPr/>
          <p:nvPr/>
        </p:nvSpPr>
        <p:spPr>
          <a:xfrm>
            <a:off x="15405958" y="9069075"/>
            <a:ext cx="3023840" cy="93388"/>
          </a:xfrm>
          <a:prstGeom prst="rect">
            <a:avLst/>
          </a:prstGeom>
          <a:solidFill>
            <a:srgbClr val="A7A7A7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8" name="Rectángulo"/>
          <p:cNvSpPr/>
          <p:nvPr/>
        </p:nvSpPr>
        <p:spPr>
          <a:xfrm>
            <a:off x="15475513" y="8460570"/>
            <a:ext cx="4305018" cy="93388"/>
          </a:xfrm>
          <a:prstGeom prst="rect">
            <a:avLst/>
          </a:prstGeom>
          <a:solidFill>
            <a:srgbClr val="A7A7A7">
              <a:alpha val="653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9" name="Rectángulo"/>
          <p:cNvSpPr/>
          <p:nvPr/>
        </p:nvSpPr>
        <p:spPr>
          <a:xfrm>
            <a:off x="8579463" y="9695943"/>
            <a:ext cx="493654" cy="93388"/>
          </a:xfrm>
          <a:prstGeom prst="rect">
            <a:avLst/>
          </a:prstGeom>
          <a:solidFill>
            <a:srgbClr val="ADBB2D">
              <a:alpha val="7265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0" name="Rectángulo"/>
          <p:cNvSpPr/>
          <p:nvPr/>
        </p:nvSpPr>
        <p:spPr>
          <a:xfrm>
            <a:off x="4439263" y="10276627"/>
            <a:ext cx="4684282" cy="93388"/>
          </a:xfrm>
          <a:prstGeom prst="rect">
            <a:avLst/>
          </a:prstGeom>
          <a:solidFill>
            <a:srgbClr val="ADBB2D">
              <a:alpha val="7265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1" name="Rectángulo"/>
          <p:cNvSpPr/>
          <p:nvPr/>
        </p:nvSpPr>
        <p:spPr>
          <a:xfrm>
            <a:off x="14084515" y="9063916"/>
            <a:ext cx="368107" cy="93388"/>
          </a:xfrm>
          <a:prstGeom prst="rect">
            <a:avLst/>
          </a:prstGeom>
          <a:solidFill>
            <a:srgbClr val="ADBB2D">
              <a:alpha val="7265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2" name="Rectángulo"/>
          <p:cNvSpPr/>
          <p:nvPr/>
        </p:nvSpPr>
        <p:spPr>
          <a:xfrm>
            <a:off x="9995693" y="9695943"/>
            <a:ext cx="4425766" cy="93388"/>
          </a:xfrm>
          <a:prstGeom prst="rect">
            <a:avLst/>
          </a:prstGeom>
          <a:solidFill>
            <a:srgbClr val="ADBB2D">
              <a:alpha val="7265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3" name="Rectángulo"/>
          <p:cNvSpPr/>
          <p:nvPr/>
        </p:nvSpPr>
        <p:spPr>
          <a:xfrm>
            <a:off x="19323961" y="8549550"/>
            <a:ext cx="454247" cy="100923"/>
          </a:xfrm>
          <a:prstGeom prst="rect">
            <a:avLst/>
          </a:prstGeom>
          <a:solidFill>
            <a:srgbClr val="798220">
              <a:alpha val="7547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Rectángulo"/>
          <p:cNvSpPr/>
          <p:nvPr/>
        </p:nvSpPr>
        <p:spPr>
          <a:xfrm>
            <a:off x="15385544" y="9151615"/>
            <a:ext cx="4395717" cy="100923"/>
          </a:xfrm>
          <a:prstGeom prst="rect">
            <a:avLst/>
          </a:prstGeom>
          <a:solidFill>
            <a:srgbClr val="798220">
              <a:alpha val="7547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5" name="Rectángulo"/>
          <p:cNvSpPr/>
          <p:nvPr/>
        </p:nvSpPr>
        <p:spPr>
          <a:xfrm>
            <a:off x="15385544" y="9489666"/>
            <a:ext cx="1092676" cy="100923"/>
          </a:xfrm>
          <a:prstGeom prst="rect">
            <a:avLst/>
          </a:prstGeom>
          <a:solidFill>
            <a:srgbClr val="798220">
              <a:alpha val="7547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2025-calendar-portrait-sunday-start-1377x1782.jpeg" descr="2025-calendar-portrait-sunday-start-1377x1782.jpeg"/>
          <p:cNvPicPr>
            <a:picLocks noChangeAspect="1"/>
          </p:cNvPicPr>
          <p:nvPr/>
        </p:nvPicPr>
        <p:blipFill>
          <a:blip r:embed="rId2"/>
          <a:srcRect t="4268" b="49562"/>
          <a:stretch>
            <a:fillRect/>
          </a:stretch>
        </p:blipFill>
        <p:spPr>
          <a:xfrm>
            <a:off x="3408543" y="623382"/>
            <a:ext cx="17606173" cy="10519317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79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3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2025"/>
          <p:cNvSpPr txBox="1"/>
          <p:nvPr/>
        </p:nvSpPr>
        <p:spPr>
          <a:xfrm>
            <a:off x="17878197" y="988313"/>
            <a:ext cx="2063192" cy="1142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 b="1" i="1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2025</a:t>
            </a:r>
          </a:p>
        </p:txBody>
      </p:sp>
      <p:sp>
        <p:nvSpPr>
          <p:cNvPr id="482" name="Rectángulo"/>
          <p:cNvSpPr/>
          <p:nvPr/>
        </p:nvSpPr>
        <p:spPr>
          <a:xfrm>
            <a:off x="4642335" y="5143500"/>
            <a:ext cx="3747286" cy="344136"/>
          </a:xfrm>
          <a:prstGeom prst="rect">
            <a:avLst/>
          </a:prstGeom>
          <a:solidFill>
            <a:srgbClr val="66C7FF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3" name="Rectángulo"/>
          <p:cNvSpPr/>
          <p:nvPr/>
        </p:nvSpPr>
        <p:spPr>
          <a:xfrm>
            <a:off x="8593583" y="4571998"/>
            <a:ext cx="504700" cy="307946"/>
          </a:xfrm>
          <a:prstGeom prst="rect">
            <a:avLst/>
          </a:prstGeom>
          <a:solidFill>
            <a:srgbClr val="66C7FF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4" name="Rectángulo"/>
          <p:cNvSpPr/>
          <p:nvPr/>
        </p:nvSpPr>
        <p:spPr>
          <a:xfrm>
            <a:off x="10010902" y="5143499"/>
            <a:ext cx="3747285" cy="173364"/>
          </a:xfrm>
          <a:prstGeom prst="rect">
            <a:avLst/>
          </a:prstGeom>
          <a:solidFill>
            <a:srgbClr val="66C7FF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5" name="Rectángulo"/>
          <p:cNvSpPr/>
          <p:nvPr/>
        </p:nvSpPr>
        <p:spPr>
          <a:xfrm>
            <a:off x="13993449" y="4571998"/>
            <a:ext cx="504700" cy="173364"/>
          </a:xfrm>
          <a:prstGeom prst="rect">
            <a:avLst/>
          </a:prstGeom>
          <a:solidFill>
            <a:srgbClr val="66C7FF">
              <a:alpha val="549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6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487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488" name="Rectángulo"/>
          <p:cNvSpPr/>
          <p:nvPr/>
        </p:nvSpPr>
        <p:spPr>
          <a:xfrm>
            <a:off x="4624241" y="4149378"/>
            <a:ext cx="4421450" cy="173363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9" name="Rectángulo"/>
          <p:cNvSpPr/>
          <p:nvPr/>
        </p:nvSpPr>
        <p:spPr>
          <a:xfrm>
            <a:off x="8639798" y="5135784"/>
            <a:ext cx="412266" cy="359570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0" name="Rectángulo"/>
          <p:cNvSpPr/>
          <p:nvPr/>
        </p:nvSpPr>
        <p:spPr>
          <a:xfrm>
            <a:off x="4644304" y="5703184"/>
            <a:ext cx="3743348" cy="359570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Rectángulo"/>
          <p:cNvSpPr/>
          <p:nvPr/>
        </p:nvSpPr>
        <p:spPr>
          <a:xfrm>
            <a:off x="9992144" y="3963172"/>
            <a:ext cx="1144298" cy="359569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2" name="Rectángulo"/>
          <p:cNvSpPr/>
          <p:nvPr/>
        </p:nvSpPr>
        <p:spPr>
          <a:xfrm>
            <a:off x="13994615" y="4734724"/>
            <a:ext cx="502368" cy="173364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3" name="Rectángulo"/>
          <p:cNvSpPr/>
          <p:nvPr/>
        </p:nvSpPr>
        <p:spPr>
          <a:xfrm>
            <a:off x="10001377" y="5728158"/>
            <a:ext cx="3766335" cy="309624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4" name="Rectángulo"/>
          <p:cNvSpPr/>
          <p:nvPr/>
        </p:nvSpPr>
        <p:spPr>
          <a:xfrm>
            <a:off x="10011404" y="5306320"/>
            <a:ext cx="4400448" cy="173363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5" name="Rectángulo"/>
          <p:cNvSpPr/>
          <p:nvPr/>
        </p:nvSpPr>
        <p:spPr>
          <a:xfrm>
            <a:off x="20395120" y="2229447"/>
            <a:ext cx="468255" cy="437519"/>
          </a:xfrm>
          <a:prstGeom prst="rect">
            <a:avLst/>
          </a:prstGeom>
          <a:solidFill>
            <a:srgbClr val="A24FF2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6" name="Rectángulo"/>
          <p:cNvSpPr/>
          <p:nvPr/>
        </p:nvSpPr>
        <p:spPr>
          <a:xfrm>
            <a:off x="20421226" y="4329359"/>
            <a:ext cx="414622" cy="410580"/>
          </a:xfrm>
          <a:prstGeom prst="rect">
            <a:avLst/>
          </a:prstGeom>
          <a:solidFill>
            <a:srgbClr val="DDDDDD"/>
          </a:solidFill>
          <a:ln w="25400">
            <a:solidFill>
              <a:srgbClr val="000000">
                <a:alpha val="3418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7" name="Rectángulo"/>
          <p:cNvSpPr/>
          <p:nvPr/>
        </p:nvSpPr>
        <p:spPr>
          <a:xfrm>
            <a:off x="22771448" y="4314480"/>
            <a:ext cx="426717" cy="433566"/>
          </a:xfrm>
          <a:prstGeom prst="rect">
            <a:avLst/>
          </a:prstGeom>
          <a:solidFill>
            <a:srgbClr val="8B8B8B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8" name="Rectángulo"/>
          <p:cNvSpPr/>
          <p:nvPr/>
        </p:nvSpPr>
        <p:spPr>
          <a:xfrm>
            <a:off x="21649514" y="4292017"/>
            <a:ext cx="426717" cy="473397"/>
          </a:xfrm>
          <a:prstGeom prst="rect">
            <a:avLst/>
          </a:prstGeom>
          <a:solidFill>
            <a:srgbClr val="A7A7A7"/>
          </a:solidFill>
          <a:ln w="25400">
            <a:solidFill>
              <a:srgbClr val="000000">
                <a:alpha val="3462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9" name="Rectángulo"/>
          <p:cNvSpPr/>
          <p:nvPr/>
        </p:nvSpPr>
        <p:spPr>
          <a:xfrm>
            <a:off x="22766111" y="5076694"/>
            <a:ext cx="437391" cy="455546"/>
          </a:xfrm>
          <a:prstGeom prst="rect">
            <a:avLst/>
          </a:prstGeom>
          <a:solidFill>
            <a:srgbClr val="3D3D3D"/>
          </a:solidFill>
          <a:ln w="25400">
            <a:solidFill>
              <a:srgbClr val="000000">
                <a:alpha val="3415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0" name="Rectángulo"/>
          <p:cNvSpPr/>
          <p:nvPr/>
        </p:nvSpPr>
        <p:spPr>
          <a:xfrm>
            <a:off x="21635749" y="5100513"/>
            <a:ext cx="454247" cy="407907"/>
          </a:xfrm>
          <a:prstGeom prst="rect">
            <a:avLst/>
          </a:prstGeom>
          <a:solidFill>
            <a:srgbClr val="535353"/>
          </a:solidFill>
          <a:ln w="25400">
            <a:solidFill>
              <a:srgbClr val="000000">
                <a:alpha val="3145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1" name="Rectángulo"/>
          <p:cNvSpPr/>
          <p:nvPr/>
        </p:nvSpPr>
        <p:spPr>
          <a:xfrm>
            <a:off x="20409132" y="2950882"/>
            <a:ext cx="414622" cy="364687"/>
          </a:xfrm>
          <a:prstGeom prst="rect">
            <a:avLst/>
          </a:prstGeom>
          <a:solidFill>
            <a:schemeClr val="accent1">
              <a:alpha val="68513"/>
            </a:schemeClr>
          </a:solidFill>
          <a:ln w="25400">
            <a:solidFill>
              <a:srgbClr val="000000">
                <a:alpha val="3764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2" name="TextBox 17"/>
          <p:cNvSpPr txBox="1"/>
          <p:nvPr/>
        </p:nvSpPr>
        <p:spPr>
          <a:xfrm>
            <a:off x="20835847" y="2950882"/>
            <a:ext cx="4146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</a:t>
            </a:r>
          </a:p>
        </p:txBody>
      </p:sp>
      <p:sp>
        <p:nvSpPr>
          <p:cNvPr id="503" name="Rectángulo"/>
          <p:cNvSpPr/>
          <p:nvPr/>
        </p:nvSpPr>
        <p:spPr>
          <a:xfrm>
            <a:off x="20421226" y="3634836"/>
            <a:ext cx="414622" cy="364687"/>
          </a:xfrm>
          <a:prstGeom prst="rect">
            <a:avLst/>
          </a:prstGeom>
          <a:solidFill>
            <a:schemeClr val="accent5"/>
          </a:solidFill>
          <a:ln w="25400">
            <a:solidFill>
              <a:srgbClr val="000000">
                <a:alpha val="46852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4" name="TextBox 29"/>
          <p:cNvSpPr txBox="1"/>
          <p:nvPr/>
        </p:nvSpPr>
        <p:spPr>
          <a:xfrm>
            <a:off x="20822118" y="3599557"/>
            <a:ext cx="41462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B</a:t>
            </a:r>
          </a:p>
        </p:txBody>
      </p:sp>
      <p:sp>
        <p:nvSpPr>
          <p:cNvPr id="505" name="TextBox 40"/>
          <p:cNvSpPr txBox="1"/>
          <p:nvPr/>
        </p:nvSpPr>
        <p:spPr>
          <a:xfrm>
            <a:off x="20835846" y="4268012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C1</a:t>
            </a:r>
          </a:p>
        </p:txBody>
      </p:sp>
      <p:sp>
        <p:nvSpPr>
          <p:cNvPr id="506" name="TextBox 41"/>
          <p:cNvSpPr txBox="1"/>
          <p:nvPr/>
        </p:nvSpPr>
        <p:spPr>
          <a:xfrm>
            <a:off x="22062499" y="4328614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C2</a:t>
            </a:r>
          </a:p>
        </p:txBody>
      </p:sp>
      <p:sp>
        <p:nvSpPr>
          <p:cNvPr id="507" name="TextBox 42"/>
          <p:cNvSpPr txBox="1"/>
          <p:nvPr/>
        </p:nvSpPr>
        <p:spPr>
          <a:xfrm>
            <a:off x="23240643" y="4305501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C3</a:t>
            </a:r>
          </a:p>
        </p:txBody>
      </p:sp>
      <p:sp>
        <p:nvSpPr>
          <p:cNvPr id="508" name="TextBox 43"/>
          <p:cNvSpPr txBox="1"/>
          <p:nvPr/>
        </p:nvSpPr>
        <p:spPr>
          <a:xfrm>
            <a:off x="22092730" y="5073784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C5</a:t>
            </a:r>
          </a:p>
        </p:txBody>
      </p:sp>
      <p:sp>
        <p:nvSpPr>
          <p:cNvPr id="509" name="TextBox 44"/>
          <p:cNvSpPr txBox="1"/>
          <p:nvPr/>
        </p:nvSpPr>
        <p:spPr>
          <a:xfrm>
            <a:off x="23261107" y="5060138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C6</a:t>
            </a:r>
          </a:p>
        </p:txBody>
      </p:sp>
      <p:sp>
        <p:nvSpPr>
          <p:cNvPr id="510" name="TextBox 45"/>
          <p:cNvSpPr txBox="1"/>
          <p:nvPr/>
        </p:nvSpPr>
        <p:spPr>
          <a:xfrm>
            <a:off x="20844977" y="2249506"/>
            <a:ext cx="68413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Pro</a:t>
            </a:r>
          </a:p>
        </p:txBody>
      </p:sp>
      <p:sp>
        <p:nvSpPr>
          <p:cNvPr id="511" name="Rectángulo"/>
          <p:cNvSpPr/>
          <p:nvPr/>
        </p:nvSpPr>
        <p:spPr>
          <a:xfrm>
            <a:off x="21960882" y="6321416"/>
            <a:ext cx="454247" cy="407906"/>
          </a:xfrm>
          <a:prstGeom prst="rect">
            <a:avLst/>
          </a:prstGeom>
          <a:solidFill>
            <a:srgbClr val="ADBB2D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2" name="Rectángulo"/>
          <p:cNvSpPr/>
          <p:nvPr/>
        </p:nvSpPr>
        <p:spPr>
          <a:xfrm>
            <a:off x="20446790" y="6341799"/>
            <a:ext cx="454247" cy="407907"/>
          </a:xfrm>
          <a:prstGeom prst="rect">
            <a:avLst/>
          </a:prstGeom>
          <a:solidFill>
            <a:srgbClr val="E7F93C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3" name="TextBox 44"/>
          <p:cNvSpPr txBox="1"/>
          <p:nvPr/>
        </p:nvSpPr>
        <p:spPr>
          <a:xfrm>
            <a:off x="21028874" y="6306520"/>
            <a:ext cx="90514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A</a:t>
            </a:r>
          </a:p>
        </p:txBody>
      </p:sp>
      <p:sp>
        <p:nvSpPr>
          <p:cNvPr id="514" name="TextBox 44"/>
          <p:cNvSpPr txBox="1"/>
          <p:nvPr/>
        </p:nvSpPr>
        <p:spPr>
          <a:xfrm>
            <a:off x="22555666" y="6286518"/>
            <a:ext cx="181937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B</a:t>
            </a:r>
          </a:p>
        </p:txBody>
      </p:sp>
      <p:sp>
        <p:nvSpPr>
          <p:cNvPr id="515" name="Rectángulo"/>
          <p:cNvSpPr/>
          <p:nvPr/>
        </p:nvSpPr>
        <p:spPr>
          <a:xfrm>
            <a:off x="20471364" y="6999338"/>
            <a:ext cx="454247" cy="407907"/>
          </a:xfrm>
          <a:prstGeom prst="rect">
            <a:avLst/>
          </a:prstGeom>
          <a:solidFill>
            <a:srgbClr val="798220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6" name="TextBox 44"/>
          <p:cNvSpPr txBox="1"/>
          <p:nvPr/>
        </p:nvSpPr>
        <p:spPr>
          <a:xfrm>
            <a:off x="21040748" y="6964441"/>
            <a:ext cx="181937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GK C</a:t>
            </a:r>
          </a:p>
        </p:txBody>
      </p:sp>
      <p:sp>
        <p:nvSpPr>
          <p:cNvPr id="517" name="Rectángulo"/>
          <p:cNvSpPr/>
          <p:nvPr/>
        </p:nvSpPr>
        <p:spPr>
          <a:xfrm>
            <a:off x="20485044" y="9639584"/>
            <a:ext cx="454247" cy="407907"/>
          </a:xfrm>
          <a:prstGeom prst="rect">
            <a:avLst/>
          </a:prstGeom>
          <a:solidFill>
            <a:schemeClr val="accent2">
              <a:satOff val="-1285"/>
              <a:lumOff val="12598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8" name="TextBox 44"/>
          <p:cNvSpPr txBox="1"/>
          <p:nvPr/>
        </p:nvSpPr>
        <p:spPr>
          <a:xfrm>
            <a:off x="21041728" y="9620055"/>
            <a:ext cx="181937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Workshop</a:t>
            </a:r>
          </a:p>
        </p:txBody>
      </p:sp>
      <p:sp>
        <p:nvSpPr>
          <p:cNvPr id="519" name="Rectángulo"/>
          <p:cNvSpPr/>
          <p:nvPr/>
        </p:nvSpPr>
        <p:spPr>
          <a:xfrm>
            <a:off x="20485044" y="7652729"/>
            <a:ext cx="454247" cy="407907"/>
          </a:xfrm>
          <a:prstGeom prst="rect">
            <a:avLst/>
          </a:prstGeom>
          <a:solidFill>
            <a:srgbClr val="FFBA61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F07C4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0" name="TextBox 44"/>
          <p:cNvSpPr txBox="1"/>
          <p:nvPr/>
        </p:nvSpPr>
        <p:spPr>
          <a:xfrm>
            <a:off x="21041728" y="7633199"/>
            <a:ext cx="238680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Fitness 1</a:t>
            </a:r>
          </a:p>
        </p:txBody>
      </p:sp>
      <p:sp>
        <p:nvSpPr>
          <p:cNvPr id="521" name="Rectángulo"/>
          <p:cNvSpPr/>
          <p:nvPr/>
        </p:nvSpPr>
        <p:spPr>
          <a:xfrm>
            <a:off x="20485044" y="8237380"/>
            <a:ext cx="454247" cy="407907"/>
          </a:xfrm>
          <a:prstGeom prst="rect">
            <a:avLst/>
          </a:prstGeom>
          <a:solidFill>
            <a:srgbClr val="FF8E54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F07C4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2" name="TextBox 44"/>
          <p:cNvSpPr txBox="1"/>
          <p:nvPr/>
        </p:nvSpPr>
        <p:spPr>
          <a:xfrm>
            <a:off x="21041728" y="8217851"/>
            <a:ext cx="238680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Fitness 2</a:t>
            </a:r>
          </a:p>
        </p:txBody>
      </p:sp>
      <p:sp>
        <p:nvSpPr>
          <p:cNvPr id="523" name="Rectángulo"/>
          <p:cNvSpPr/>
          <p:nvPr/>
        </p:nvSpPr>
        <p:spPr>
          <a:xfrm>
            <a:off x="20485044" y="8957457"/>
            <a:ext cx="454247" cy="407907"/>
          </a:xfrm>
          <a:prstGeom prst="rect">
            <a:avLst/>
          </a:prstGeom>
          <a:solidFill>
            <a:schemeClr val="accent6">
              <a:lumOff val="18529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4" name="TextBox 44"/>
          <p:cNvSpPr txBox="1"/>
          <p:nvPr/>
        </p:nvSpPr>
        <p:spPr>
          <a:xfrm>
            <a:off x="21041728" y="8937928"/>
            <a:ext cx="124093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Futsal 1</a:t>
            </a:r>
          </a:p>
        </p:txBody>
      </p:sp>
      <p:sp>
        <p:nvSpPr>
          <p:cNvPr id="525" name="Rectángulo"/>
          <p:cNvSpPr/>
          <p:nvPr/>
        </p:nvSpPr>
        <p:spPr>
          <a:xfrm>
            <a:off x="20399669" y="5075782"/>
            <a:ext cx="426717" cy="433566"/>
          </a:xfrm>
          <a:prstGeom prst="rect">
            <a:avLst/>
          </a:prstGeom>
          <a:solidFill>
            <a:srgbClr val="7A7A7A"/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6" name="TextBox 42"/>
          <p:cNvSpPr txBox="1"/>
          <p:nvPr/>
        </p:nvSpPr>
        <p:spPr>
          <a:xfrm>
            <a:off x="20868864" y="5066803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C4</a:t>
            </a:r>
          </a:p>
        </p:txBody>
      </p:sp>
      <p:sp>
        <p:nvSpPr>
          <p:cNvPr id="527" name="Rectángulo"/>
          <p:cNvSpPr/>
          <p:nvPr/>
        </p:nvSpPr>
        <p:spPr>
          <a:xfrm>
            <a:off x="20412840" y="5703201"/>
            <a:ext cx="454247" cy="407907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>
                <a:alpha val="31458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8" name="TextBox 44"/>
          <p:cNvSpPr txBox="1"/>
          <p:nvPr/>
        </p:nvSpPr>
        <p:spPr>
          <a:xfrm>
            <a:off x="20898384" y="5685237"/>
            <a:ext cx="68413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C7</a:t>
            </a:r>
          </a:p>
        </p:txBody>
      </p:sp>
      <p:sp>
        <p:nvSpPr>
          <p:cNvPr id="529" name="Rectángulo"/>
          <p:cNvSpPr/>
          <p:nvPr/>
        </p:nvSpPr>
        <p:spPr>
          <a:xfrm>
            <a:off x="4630495" y="3956193"/>
            <a:ext cx="3726335" cy="173363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0" name="Rectángulo"/>
          <p:cNvSpPr/>
          <p:nvPr/>
        </p:nvSpPr>
        <p:spPr>
          <a:xfrm>
            <a:off x="6709782" y="8768431"/>
            <a:ext cx="2386802" cy="173363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1" name="Rectángulo"/>
          <p:cNvSpPr/>
          <p:nvPr/>
        </p:nvSpPr>
        <p:spPr>
          <a:xfrm>
            <a:off x="4661623" y="9233287"/>
            <a:ext cx="3123592" cy="173363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2" name="Rectángulo"/>
          <p:cNvSpPr/>
          <p:nvPr/>
        </p:nvSpPr>
        <p:spPr>
          <a:xfrm>
            <a:off x="15346822" y="8743031"/>
            <a:ext cx="1819377" cy="344137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3" name="Rectángulo"/>
          <p:cNvSpPr/>
          <p:nvPr/>
        </p:nvSpPr>
        <p:spPr>
          <a:xfrm>
            <a:off x="16065294" y="8280342"/>
            <a:ext cx="3747285" cy="173363"/>
          </a:xfrm>
          <a:prstGeom prst="rect">
            <a:avLst/>
          </a:prstGeom>
          <a:solidFill>
            <a:srgbClr val="A24FF2">
              <a:alpha val="6617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4" name="Rectángulo"/>
          <p:cNvSpPr/>
          <p:nvPr/>
        </p:nvSpPr>
        <p:spPr>
          <a:xfrm>
            <a:off x="22342211" y="8962670"/>
            <a:ext cx="454247" cy="407907"/>
          </a:xfrm>
          <a:prstGeom prst="rect">
            <a:avLst/>
          </a:prstGeom>
          <a:solidFill>
            <a:schemeClr val="accent6">
              <a:lumOff val="9264"/>
            </a:schemeClr>
          </a:solidFill>
          <a:ln w="25400">
            <a:solidFill>
              <a:srgbClr val="000000">
                <a:alpha val="5493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8AF3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5" name="TextBox 44"/>
          <p:cNvSpPr txBox="1"/>
          <p:nvPr/>
        </p:nvSpPr>
        <p:spPr>
          <a:xfrm>
            <a:off x="22898895" y="8943141"/>
            <a:ext cx="124093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Futsal 2</a:t>
            </a:r>
          </a:p>
        </p:txBody>
      </p:sp>
      <p:sp>
        <p:nvSpPr>
          <p:cNvPr id="536" name="Rectángulo"/>
          <p:cNvSpPr/>
          <p:nvPr/>
        </p:nvSpPr>
        <p:spPr>
          <a:xfrm>
            <a:off x="15379164" y="3956192"/>
            <a:ext cx="414622" cy="373528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7" name="Rectángulo"/>
          <p:cNvSpPr/>
          <p:nvPr/>
        </p:nvSpPr>
        <p:spPr>
          <a:xfrm>
            <a:off x="19367842" y="3382081"/>
            <a:ext cx="414622" cy="373527"/>
          </a:xfrm>
          <a:prstGeom prst="rect">
            <a:avLst/>
          </a:prstGeom>
          <a:solidFill>
            <a:srgbClr val="535353">
              <a:alpha val="733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Rectángulo"/>
          <p:cNvSpPr/>
          <p:nvPr/>
        </p:nvSpPr>
        <p:spPr>
          <a:xfrm>
            <a:off x="6627655" y="8120273"/>
            <a:ext cx="2386802" cy="373527"/>
          </a:xfrm>
          <a:prstGeom prst="rect">
            <a:avLst/>
          </a:prstGeom>
          <a:solidFill>
            <a:srgbClr val="535353">
              <a:alpha val="540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9" name="Rectángulo"/>
          <p:cNvSpPr/>
          <p:nvPr/>
        </p:nvSpPr>
        <p:spPr>
          <a:xfrm>
            <a:off x="4600742" y="8743031"/>
            <a:ext cx="1819377" cy="373527"/>
          </a:xfrm>
          <a:prstGeom prst="rect">
            <a:avLst/>
          </a:prstGeom>
          <a:solidFill>
            <a:srgbClr val="535353">
              <a:alpha val="540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0" name="Rectángulo"/>
          <p:cNvSpPr/>
          <p:nvPr/>
        </p:nvSpPr>
        <p:spPr>
          <a:xfrm>
            <a:off x="8593583" y="9311653"/>
            <a:ext cx="504700" cy="238375"/>
          </a:xfrm>
          <a:prstGeom prst="rect">
            <a:avLst/>
          </a:prstGeom>
          <a:solidFill>
            <a:srgbClr val="535353">
              <a:alpha val="540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1" name="Rectángulo"/>
          <p:cNvSpPr/>
          <p:nvPr/>
        </p:nvSpPr>
        <p:spPr>
          <a:xfrm>
            <a:off x="4611484" y="9850542"/>
            <a:ext cx="4446964" cy="238375"/>
          </a:xfrm>
          <a:prstGeom prst="rect">
            <a:avLst/>
          </a:prstGeom>
          <a:solidFill>
            <a:srgbClr val="535353">
              <a:alpha val="540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2" name="Rectángulo"/>
          <p:cNvSpPr/>
          <p:nvPr/>
        </p:nvSpPr>
        <p:spPr>
          <a:xfrm>
            <a:off x="4611484" y="10443910"/>
            <a:ext cx="479647" cy="238375"/>
          </a:xfrm>
          <a:prstGeom prst="rect">
            <a:avLst/>
          </a:prstGeom>
          <a:solidFill>
            <a:srgbClr val="535353">
              <a:alpha val="540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3" name="Rectángulo"/>
          <p:cNvSpPr/>
          <p:nvPr/>
        </p:nvSpPr>
        <p:spPr>
          <a:xfrm>
            <a:off x="13993449" y="8728336"/>
            <a:ext cx="504700" cy="238375"/>
          </a:xfrm>
          <a:prstGeom prst="rect">
            <a:avLst/>
          </a:prstGeom>
          <a:solidFill>
            <a:srgbClr val="535353">
              <a:alpha val="540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4" name="Rectángulo"/>
          <p:cNvSpPr/>
          <p:nvPr/>
        </p:nvSpPr>
        <p:spPr>
          <a:xfrm>
            <a:off x="9906651" y="9282091"/>
            <a:ext cx="4570698" cy="190100"/>
          </a:xfrm>
          <a:prstGeom prst="rect">
            <a:avLst/>
          </a:prstGeom>
          <a:solidFill>
            <a:srgbClr val="535353">
              <a:alpha val="540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5" name="Rectángulo"/>
          <p:cNvSpPr/>
          <p:nvPr/>
        </p:nvSpPr>
        <p:spPr>
          <a:xfrm>
            <a:off x="9906651" y="9850542"/>
            <a:ext cx="3283732" cy="373527"/>
          </a:xfrm>
          <a:prstGeom prst="rect">
            <a:avLst/>
          </a:prstGeom>
          <a:solidFill>
            <a:srgbClr val="535353">
              <a:alpha val="540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6" name="Rectángulo"/>
          <p:cNvSpPr/>
          <p:nvPr/>
        </p:nvSpPr>
        <p:spPr>
          <a:xfrm>
            <a:off x="6709782" y="8981847"/>
            <a:ext cx="2386802" cy="130096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7" name="Rectángulo"/>
          <p:cNvSpPr/>
          <p:nvPr/>
        </p:nvSpPr>
        <p:spPr>
          <a:xfrm>
            <a:off x="4666936" y="9428565"/>
            <a:ext cx="1829982" cy="130096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8" name="Rectángulo"/>
          <p:cNvSpPr/>
          <p:nvPr/>
        </p:nvSpPr>
        <p:spPr>
          <a:xfrm>
            <a:off x="8599947" y="10102850"/>
            <a:ext cx="452117" cy="130096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9" name="Rectángulo"/>
          <p:cNvSpPr/>
          <p:nvPr/>
        </p:nvSpPr>
        <p:spPr>
          <a:xfrm>
            <a:off x="4625249" y="10686660"/>
            <a:ext cx="2386802" cy="130096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0" name="Rectángulo"/>
          <p:cNvSpPr/>
          <p:nvPr/>
        </p:nvSpPr>
        <p:spPr>
          <a:xfrm>
            <a:off x="9984148" y="8737823"/>
            <a:ext cx="1160290" cy="238376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1" name="Rectángulo"/>
          <p:cNvSpPr/>
          <p:nvPr/>
        </p:nvSpPr>
        <p:spPr>
          <a:xfrm>
            <a:off x="12694977" y="8134968"/>
            <a:ext cx="1819377" cy="190099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2" name="Rectángulo"/>
          <p:cNvSpPr/>
          <p:nvPr/>
        </p:nvSpPr>
        <p:spPr>
          <a:xfrm>
            <a:off x="13965392" y="9865237"/>
            <a:ext cx="560815" cy="344137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3" name="Rectángulo"/>
          <p:cNvSpPr/>
          <p:nvPr/>
        </p:nvSpPr>
        <p:spPr>
          <a:xfrm>
            <a:off x="9881178" y="10460353"/>
            <a:ext cx="4660900" cy="205489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Rectángulo"/>
          <p:cNvSpPr/>
          <p:nvPr/>
        </p:nvSpPr>
        <p:spPr>
          <a:xfrm>
            <a:off x="15347357" y="8081888"/>
            <a:ext cx="3142956" cy="198763"/>
          </a:xfrm>
          <a:prstGeom prst="rect">
            <a:avLst/>
          </a:prstGeom>
          <a:solidFill>
            <a:srgbClr val="535353">
              <a:alpha val="262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5" name="Rectángulo"/>
          <p:cNvSpPr/>
          <p:nvPr/>
        </p:nvSpPr>
        <p:spPr>
          <a:xfrm>
            <a:off x="8683128" y="9115982"/>
            <a:ext cx="414622" cy="105258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6" name="Rectángulo"/>
          <p:cNvSpPr/>
          <p:nvPr/>
        </p:nvSpPr>
        <p:spPr>
          <a:xfrm>
            <a:off x="4676300" y="9556787"/>
            <a:ext cx="4421450" cy="105259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7" name="Rectángulo"/>
          <p:cNvSpPr/>
          <p:nvPr/>
        </p:nvSpPr>
        <p:spPr>
          <a:xfrm>
            <a:off x="4611541" y="10083183"/>
            <a:ext cx="3140203" cy="105259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8" name="Rectángulo"/>
          <p:cNvSpPr/>
          <p:nvPr/>
        </p:nvSpPr>
        <p:spPr>
          <a:xfrm>
            <a:off x="11271421" y="8722379"/>
            <a:ext cx="2595045" cy="238375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9" name="Rectángulo"/>
          <p:cNvSpPr/>
          <p:nvPr/>
        </p:nvSpPr>
        <p:spPr>
          <a:xfrm>
            <a:off x="13992979" y="8951845"/>
            <a:ext cx="505641" cy="190100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0" name="Rectángulo"/>
          <p:cNvSpPr/>
          <p:nvPr/>
        </p:nvSpPr>
        <p:spPr>
          <a:xfrm>
            <a:off x="9906118" y="9466215"/>
            <a:ext cx="1240931" cy="190100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1" name="Rectángulo"/>
          <p:cNvSpPr/>
          <p:nvPr/>
        </p:nvSpPr>
        <p:spPr>
          <a:xfrm>
            <a:off x="13966349" y="10021779"/>
            <a:ext cx="558901" cy="190099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2" name="Rectángulo"/>
          <p:cNvSpPr/>
          <p:nvPr/>
        </p:nvSpPr>
        <p:spPr>
          <a:xfrm>
            <a:off x="9876949" y="10656658"/>
            <a:ext cx="4669358" cy="190100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3" name="Rectángulo"/>
          <p:cNvSpPr/>
          <p:nvPr/>
        </p:nvSpPr>
        <p:spPr>
          <a:xfrm>
            <a:off x="15341252" y="8448600"/>
            <a:ext cx="3155166" cy="130096"/>
          </a:xfrm>
          <a:prstGeom prst="rect">
            <a:avLst/>
          </a:prstGeom>
          <a:solidFill>
            <a:schemeClr val="accent5">
              <a:alpha val="737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4" name="Rectángulo"/>
          <p:cNvSpPr/>
          <p:nvPr/>
        </p:nvSpPr>
        <p:spPr>
          <a:xfrm>
            <a:off x="14025788" y="8322145"/>
            <a:ext cx="479647" cy="130096"/>
          </a:xfrm>
          <a:prstGeom prst="rect">
            <a:avLst/>
          </a:prstGeom>
          <a:solidFill>
            <a:srgbClr val="ADBB2D">
              <a:alpha val="765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5" name="Rectángulo"/>
          <p:cNvSpPr/>
          <p:nvPr/>
        </p:nvSpPr>
        <p:spPr>
          <a:xfrm>
            <a:off x="9926694" y="8981847"/>
            <a:ext cx="3155166" cy="130096"/>
          </a:xfrm>
          <a:prstGeom prst="rect">
            <a:avLst/>
          </a:prstGeom>
          <a:solidFill>
            <a:srgbClr val="ADBB2D">
              <a:alpha val="765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6" name="Rectángulo"/>
          <p:cNvSpPr/>
          <p:nvPr/>
        </p:nvSpPr>
        <p:spPr>
          <a:xfrm>
            <a:off x="13955268" y="10207637"/>
            <a:ext cx="581063" cy="130096"/>
          </a:xfrm>
          <a:prstGeom prst="rect">
            <a:avLst/>
          </a:prstGeom>
          <a:solidFill>
            <a:srgbClr val="ADBB2D">
              <a:alpha val="765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7" name="Rectángulo"/>
          <p:cNvSpPr/>
          <p:nvPr/>
        </p:nvSpPr>
        <p:spPr>
          <a:xfrm>
            <a:off x="9882328" y="10847777"/>
            <a:ext cx="3243897" cy="130096"/>
          </a:xfrm>
          <a:prstGeom prst="rect">
            <a:avLst/>
          </a:prstGeom>
          <a:solidFill>
            <a:srgbClr val="ADBB2D">
              <a:alpha val="765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714" y="-1"/>
            <a:ext cx="24382433" cy="13716004"/>
            <a:chOff x="0" y="0"/>
            <a:chExt cx="24382432" cy="13716003"/>
          </a:xfrm>
        </p:grpSpPr>
        <p:sp>
          <p:nvSpPr>
            <p:cNvPr id="576" name="Rectángulo"/>
            <p:cNvSpPr/>
            <p:nvPr/>
          </p:nvSpPr>
          <p:spPr>
            <a:xfrm>
              <a:off x="0" y="-1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45721" y="0"/>
              <a:ext cx="24290992" cy="10532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شروط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الدورات</a:t>
              </a:r>
              <a:endParaRPr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Participating Criteria</a:t>
              </a:r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98123" y="3470907"/>
            <a:ext cx="2787875" cy="28032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-90725" y="-1686284"/>
            <a:ext cx="24428153" cy="15684625"/>
            <a:chOff x="-91439" y="-1686283"/>
            <a:chExt cx="24428152" cy="15684624"/>
          </a:xfrm>
        </p:grpSpPr>
        <p:sp>
          <p:nvSpPr>
            <p:cNvPr id="576" name="Rectángulo"/>
            <p:cNvSpPr/>
            <p:nvPr/>
          </p:nvSpPr>
          <p:spPr>
            <a:xfrm>
              <a:off x="-45720" y="282337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-91439" y="-1686283"/>
              <a:ext cx="24290992" cy="13946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6000" dirty="0"/>
                <a:t>AFC/KFA </a:t>
              </a:r>
              <a:r>
                <a:rPr lang="en-US" sz="11500" b="1" dirty="0"/>
                <a:t>C</a:t>
              </a:r>
              <a:r>
                <a:rPr lang="en-US" sz="6000" dirty="0"/>
                <a:t> Coaching Diploma</a:t>
              </a:r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GB" sz="6000" b="1" spc="-5" dirty="0">
                  <a:solidFill>
                    <a:srgbClr val="FFFFFF"/>
                  </a:solidFill>
                  <a:latin typeface="Verdana"/>
                  <a:cs typeface="Verdana"/>
                </a:rPr>
                <a:t>The Best Specialist for </a:t>
              </a:r>
              <a:r>
                <a:rPr lang="en-GB" sz="6000" b="1" spc="-101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lang="en-GB" sz="6000" b="1" spc="-5" dirty="0">
                  <a:solidFill>
                    <a:srgbClr val="FFFFFF"/>
                  </a:solidFill>
                  <a:latin typeface="Verdana"/>
                  <a:cs typeface="Verdana"/>
                </a:rPr>
                <a:t>Grassroots</a:t>
              </a:r>
              <a:endParaRPr lang="ar-SA" sz="6000" b="1" spc="-5" dirty="0">
                <a:solidFill>
                  <a:srgbClr val="FFFFFF"/>
                </a:solidFill>
                <a:latin typeface="Verdana"/>
                <a:cs typeface="Verdana"/>
              </a:endParaRPr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ar-SA" sz="6000" b="1" spc="-5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المتخصصين في تدريب البراعم</a:t>
              </a:r>
              <a:endParaRPr lang="en-GB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Participating Criteria</a:t>
              </a:r>
              <a:endParaRPr lang="ar-KW" dirty="0"/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ar-SA" dirty="0"/>
                <a:t>الشروط</a:t>
              </a:r>
              <a:endParaRPr dirty="0"/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44219" y="1437474"/>
            <a:ext cx="1647782" cy="1656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40533033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Rectángulo"/>
          <p:cNvSpPr/>
          <p:nvPr/>
        </p:nvSpPr>
        <p:spPr>
          <a:xfrm>
            <a:off x="4419599" y="799683"/>
            <a:ext cx="3142957" cy="1270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45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b="78133"/>
          <a:stretch>
            <a:fillRect/>
          </a:stretch>
        </p:blipFill>
        <p:spPr>
          <a:xfrm>
            <a:off x="-3" y="-1420340"/>
            <a:ext cx="24384005" cy="3462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Captura de pantalla 2024-03-14 a las 11.41.11.png" descr="Captura de pantalla 2024-03-14 a las 11.41.11.png"/>
          <p:cNvPicPr>
            <a:picLocks noChangeAspect="1"/>
          </p:cNvPicPr>
          <p:nvPr/>
        </p:nvPicPr>
        <p:blipFill>
          <a:blip r:embed="rId2"/>
          <a:srcRect t="81965" r="84797" b="5717"/>
          <a:stretch>
            <a:fillRect/>
          </a:stretch>
        </p:blipFill>
        <p:spPr>
          <a:xfrm>
            <a:off x="-96712" y="11785609"/>
            <a:ext cx="3707016" cy="1950404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Title 1"/>
          <p:cNvSpPr txBox="1"/>
          <p:nvPr/>
        </p:nvSpPr>
        <p:spPr>
          <a:xfrm>
            <a:off x="457196" y="3698128"/>
            <a:ext cx="12520241" cy="8981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dirty="0"/>
              <a:t>1. </a:t>
            </a:r>
            <a:r>
              <a:rPr sz="3000" dirty="0"/>
              <a:t>Football Experience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dirty="0"/>
              <a:t>2. Physical/Fit medically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dirty="0"/>
              <a:t>3. </a:t>
            </a:r>
            <a:r>
              <a:rPr sz="3000" dirty="0"/>
              <a:t>Age +18</a:t>
            </a:r>
            <a:endParaRPr lang="en-US" sz="3000" dirty="0"/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GB" sz="3000" dirty="0"/>
              <a:t>4. Clear Sheet of non criminality</a:t>
            </a:r>
            <a:endParaRPr sz="3000" dirty="0"/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dirty="0"/>
              <a:t>5. </a:t>
            </a:r>
            <a:r>
              <a:rPr lang="en-KW" sz="3000" dirty="0"/>
              <a:t>Capable of using computre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3000" dirty="0"/>
              <a:t>6. </a:t>
            </a:r>
            <a:r>
              <a:rPr sz="3000" dirty="0"/>
              <a:t>Interview</a:t>
            </a:r>
            <a:r>
              <a:rPr lang="en-US" sz="3000" dirty="0"/>
              <a:t> &amp; practical evaluation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GB" sz="2400" dirty="0"/>
              <a:t>7. The application papers must be valid (civil card - Central Agency card - passport)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GB" sz="3000" dirty="0"/>
              <a:t>8. </a:t>
            </a:r>
            <a:r>
              <a:rPr lang="en-GB" sz="3000" dirty="0" err="1"/>
              <a:t>ull</a:t>
            </a:r>
            <a:r>
              <a:rPr lang="en-GB" sz="3000" dirty="0"/>
              <a:t> commitment during the course to all its requirements.</a:t>
            </a:r>
          </a:p>
          <a:p>
            <a:pPr defTabSz="1828800">
              <a:lnSpc>
                <a:spcPct val="150000"/>
              </a:lnSpc>
              <a:spcBef>
                <a:spcPts val="160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GB" sz="3000" dirty="0"/>
              <a:t>9. Fees: KD 390 </a:t>
            </a:r>
            <a:r>
              <a:rPr lang="en-US" sz="3000" b="1" dirty="0">
                <a:sym typeface="Segoe UI"/>
              </a:rPr>
              <a:t>to be paid at least 21 days before the course starts</a:t>
            </a:r>
            <a:endParaRPr lang="en-GB" sz="3000" dirty="0"/>
          </a:p>
          <a:p>
            <a:pPr defTabSz="1828800">
              <a:lnSpc>
                <a:spcPct val="150000"/>
              </a:lnSpc>
              <a:spcBef>
                <a:spcPts val="0"/>
              </a:spcBef>
              <a:buSzPct val="100000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GB" sz="3000" dirty="0"/>
              <a:t> </a:t>
            </a:r>
          </a:p>
          <a:p>
            <a:pPr marL="1246907" indent="-1246907" defTabSz="1828800">
              <a:spcBef>
                <a:spcPts val="0"/>
              </a:spcBef>
              <a:buSzPct val="100000"/>
              <a:buAutoNum type="arabicPeriod"/>
              <a:defRPr sz="43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sz="3000" dirty="0"/>
          </a:p>
        </p:txBody>
      </p:sp>
      <p:sp>
        <p:nvSpPr>
          <p:cNvPr id="648" name="Title 1"/>
          <p:cNvSpPr txBox="1"/>
          <p:nvPr/>
        </p:nvSpPr>
        <p:spPr>
          <a:xfrm>
            <a:off x="6626628" y="1820276"/>
            <a:ext cx="14368515" cy="258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80" tIns="68580" rIns="68580" bIns="68580">
            <a:spAutoFit/>
          </a:bodyPr>
          <a:lstStyle/>
          <a:p>
            <a:pPr algn="ctr" defTabSz="1828800">
              <a:spcBef>
                <a:spcPts val="0"/>
              </a:spcBef>
              <a:defRPr sz="10000" b="1">
                <a:solidFill>
                  <a:srgbClr val="193858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en-US" sz="7200" dirty="0"/>
              <a:t>AFC/KFA </a:t>
            </a:r>
            <a:r>
              <a:rPr sz="120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/>
              <a:t> </a:t>
            </a:r>
            <a:r>
              <a:rPr lang="en-US" sz="7200" dirty="0"/>
              <a:t>Coaching Diploma</a:t>
            </a:r>
            <a:endParaRPr sz="9600" dirty="0"/>
          </a:p>
          <a:p>
            <a:pPr algn="ctr" defTabSz="1828800">
              <a:spcBef>
                <a:spcPts val="0"/>
              </a:spcBef>
              <a:defRPr sz="5700" b="1">
                <a:solidFill>
                  <a:schemeClr val="accent1">
                    <a:lumOff val="-9999"/>
                  </a:schemeClr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 </a:t>
            </a:r>
          </a:p>
        </p:txBody>
      </p:sp>
      <p:sp>
        <p:nvSpPr>
          <p:cNvPr id="649" name="COACH EDUCATION"/>
          <p:cNvSpPr txBox="1"/>
          <p:nvPr/>
        </p:nvSpPr>
        <p:spPr>
          <a:xfrm>
            <a:off x="337463" y="189838"/>
            <a:ext cx="3847746" cy="52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Technical Department</a:t>
            </a:r>
          </a:p>
        </p:txBody>
      </p:sp>
      <p:sp>
        <p:nvSpPr>
          <p:cNvPr id="650" name="COACH EDUCATION"/>
          <p:cNvSpPr txBox="1"/>
          <p:nvPr/>
        </p:nvSpPr>
        <p:spPr>
          <a:xfrm>
            <a:off x="20995143" y="167701"/>
            <a:ext cx="312359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COACH EDUCATION</a:t>
            </a:r>
          </a:p>
        </p:txBody>
      </p:sp>
      <p:sp>
        <p:nvSpPr>
          <p:cNvPr id="651" name="Title 1"/>
          <p:cNvSpPr txBox="1"/>
          <p:nvPr/>
        </p:nvSpPr>
        <p:spPr>
          <a:xfrm>
            <a:off x="10958297" y="3734183"/>
            <a:ext cx="12826091" cy="7812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80" tIns="68580" rIns="68580" bIns="68580">
            <a:spAutoFit/>
          </a:bodyPr>
          <a:lstStyle/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</a:rPr>
              <a:t>خبرة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في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كرة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القدم</a:t>
            </a:r>
            <a:r>
              <a:rPr dirty="0">
                <a:solidFill>
                  <a:srgbClr val="0070C0"/>
                </a:solidFill>
              </a:rPr>
              <a:t> </a:t>
            </a:r>
            <a:endParaRPr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</a:rPr>
              <a:t>أن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يكون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لائقا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طبيا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للاختبارات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العملية</a:t>
            </a:r>
            <a:r>
              <a:rPr dirty="0">
                <a:solidFill>
                  <a:srgbClr val="0070C0"/>
                </a:solidFill>
              </a:rPr>
              <a:t>. </a:t>
            </a:r>
            <a:endParaRPr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</a:rPr>
              <a:t>لا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يقل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العمر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عمر</a:t>
            </a:r>
            <a:r>
              <a:rPr dirty="0">
                <a:solidFill>
                  <a:srgbClr val="0070C0"/>
                </a:solidFill>
              </a:rPr>
              <a:t> 18 </a:t>
            </a:r>
            <a:r>
              <a:rPr dirty="0" err="1">
                <a:solidFill>
                  <a:srgbClr val="0070C0"/>
                </a:solidFill>
              </a:rPr>
              <a:t>سنه</a:t>
            </a:r>
            <a:r>
              <a:rPr dirty="0">
                <a:solidFill>
                  <a:srgbClr val="0070C0"/>
                </a:solidFill>
              </a:rPr>
              <a:t> </a:t>
            </a:r>
            <a:endParaRPr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</a:rPr>
              <a:t>حسن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سير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والسلوك</a:t>
            </a:r>
            <a:r>
              <a:rPr dirty="0">
                <a:solidFill>
                  <a:srgbClr val="0070C0"/>
                </a:solidFill>
              </a:rPr>
              <a:t> </a:t>
            </a:r>
            <a:endParaRPr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</a:rPr>
              <a:t>الالمام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باستخدام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الكمبيوتر</a:t>
            </a:r>
            <a:r>
              <a:rPr dirty="0">
                <a:solidFill>
                  <a:srgbClr val="0070C0"/>
                </a:solidFill>
              </a:rPr>
              <a:t> </a:t>
            </a:r>
            <a:endParaRPr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</a:rPr>
              <a:t>يجتاز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المقابلة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الشخصية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والتقييم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العملي</a:t>
            </a:r>
            <a:r>
              <a:rPr dirty="0">
                <a:solidFill>
                  <a:srgbClr val="0070C0"/>
                </a:solidFill>
              </a:rPr>
              <a:t> </a:t>
            </a:r>
            <a:endParaRPr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</a:rPr>
              <a:t>أوراق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التقديم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تكون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صالحة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lang="ar-KW" dirty="0">
                <a:solidFill>
                  <a:srgbClr val="0070C0"/>
                </a:solidFill>
              </a:rPr>
              <a:t>( </a:t>
            </a:r>
            <a:r>
              <a:rPr dirty="0" err="1">
                <a:solidFill>
                  <a:srgbClr val="0070C0"/>
                </a:solidFill>
              </a:rPr>
              <a:t>بطاقة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مدنية</a:t>
            </a:r>
            <a:r>
              <a:rPr dirty="0">
                <a:solidFill>
                  <a:srgbClr val="0070C0"/>
                </a:solidFill>
              </a:rPr>
              <a:t> – </a:t>
            </a:r>
            <a:r>
              <a:rPr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70C0"/>
                </a:solidFill>
              </a:rPr>
              <a:t>بطاقة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الجهاز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المركزي</a:t>
            </a:r>
            <a:r>
              <a:rPr dirty="0">
                <a:solidFill>
                  <a:srgbClr val="0070C0"/>
                </a:solidFill>
              </a:rPr>
              <a:t> - </a:t>
            </a:r>
            <a:r>
              <a:rPr dirty="0" err="1">
                <a:solidFill>
                  <a:srgbClr val="0070C0"/>
                </a:solidFill>
              </a:rPr>
              <a:t>جواز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السفر</a:t>
            </a:r>
            <a:r>
              <a:rPr lang="ar-KW" dirty="0">
                <a:solidFill>
                  <a:srgbClr val="0070C0"/>
                </a:solidFill>
              </a:rPr>
              <a:t>)</a:t>
            </a:r>
            <a:endParaRPr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</a:rPr>
              <a:t>الالتزام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التام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خلال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الدورة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بكافة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متطلباتها</a:t>
            </a:r>
            <a:r>
              <a:rPr dirty="0">
                <a:solidFill>
                  <a:srgbClr val="0070C0"/>
                </a:solidFill>
              </a:rPr>
              <a:t>.</a:t>
            </a:r>
            <a:endParaRPr lang="ar-KW" dirty="0">
              <a:solidFill>
                <a:srgbClr val="0070C0"/>
              </a:solidFill>
            </a:endParaRPr>
          </a:p>
          <a:p>
            <a:pPr marL="457200" indent="-228600" algn="r" defTabSz="457200" rtl="1">
              <a:lnSpc>
                <a:spcPct val="150000"/>
              </a:lnSpc>
              <a:spcBef>
                <a:spcPts val="1000"/>
              </a:spcBef>
              <a:buSzPct val="100000"/>
              <a:buAutoNum type="arabicPeriod"/>
              <a:defRPr sz="3200" b="1">
                <a:solidFill>
                  <a:srgbClr val="24528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ar-KW" dirty="0">
                <a:solidFill>
                  <a:srgbClr val="0070C0"/>
                </a:solidFill>
              </a:rPr>
              <a:t> رسوم الدورة 390 دينار كويتي يتم تسديدها قبل الدورة ب 21 يوم </a:t>
            </a:r>
            <a:r>
              <a:rPr lang="ar-EG" dirty="0">
                <a:solidFill>
                  <a:srgbClr val="0070C0"/>
                </a:solidFill>
              </a:rPr>
              <a:t>بحد أقصى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/>
          <p:nvPr/>
        </p:nvSpPr>
        <p:spPr>
          <a:xfrm>
            <a:off x="21159525" y="0"/>
            <a:ext cx="3223622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70" name="object 3"/>
          <p:cNvSpPr/>
          <p:nvPr/>
        </p:nvSpPr>
        <p:spPr>
          <a:xfrm>
            <a:off x="855" y="0"/>
            <a:ext cx="3223617" cy="13715039"/>
          </a:xfrm>
          <a:prstGeom prst="rect">
            <a:avLst/>
          </a:prstGeom>
          <a:solidFill>
            <a:srgbClr val="09285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 sz="58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pic>
        <p:nvPicPr>
          <p:cNvPr id="571" name="object 5" descr="objec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71" y="1"/>
            <a:ext cx="17935056" cy="13715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object 6" descr="objec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" y="1"/>
            <a:ext cx="24382292" cy="1371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056" y="1911162"/>
            <a:ext cx="10549888" cy="10458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79" y="2149392"/>
            <a:ext cx="10172088" cy="101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object 15" descr="object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39" y="599170"/>
            <a:ext cx="14437922" cy="137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8" name="TextBox 80"/>
          <p:cNvGrpSpPr/>
          <p:nvPr/>
        </p:nvGrpSpPr>
        <p:grpSpPr>
          <a:xfrm>
            <a:off x="-90725" y="-1686284"/>
            <a:ext cx="24428153" cy="15684625"/>
            <a:chOff x="-91439" y="-1686283"/>
            <a:chExt cx="24428152" cy="15684624"/>
          </a:xfrm>
        </p:grpSpPr>
        <p:sp>
          <p:nvSpPr>
            <p:cNvPr id="576" name="Rectángulo"/>
            <p:cNvSpPr/>
            <p:nvPr/>
          </p:nvSpPr>
          <p:spPr>
            <a:xfrm>
              <a:off x="-45720" y="282337"/>
              <a:ext cx="24382433" cy="13716004"/>
            </a:xfrm>
            <a:prstGeom prst="rect">
              <a:avLst/>
            </a:prstGeom>
            <a:solidFill>
              <a:srgbClr val="1F497D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/>
            </a:p>
          </p:txBody>
        </p:sp>
        <p:sp>
          <p:nvSpPr>
            <p:cNvPr id="577" name="شروط الدورات…"/>
            <p:cNvSpPr txBox="1"/>
            <p:nvPr/>
          </p:nvSpPr>
          <p:spPr>
            <a:xfrm>
              <a:off x="-91439" y="-1686283"/>
              <a:ext cx="24290992" cy="14005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>
                <a:defRPr sz="7200">
                  <a:solidFill>
                    <a:srgbClr val="FFFFFF"/>
                  </a:solidFill>
                  <a:latin typeface="GE SS Two Bold"/>
                  <a:ea typeface="GE SS Two Bold"/>
                  <a:cs typeface="GE SS Two Bold"/>
                  <a:sym typeface="GE SS Two Bold"/>
                </a:defRPr>
              </a:pPr>
              <a:endParaRPr dirty="0"/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en-US" sz="6000" dirty="0"/>
                <a:t>AFC/KFA </a:t>
              </a:r>
              <a:r>
                <a:rPr lang="en-US" sz="11500" b="1" dirty="0"/>
                <a:t>B</a:t>
              </a:r>
              <a:r>
                <a:rPr lang="en-US" sz="6000" dirty="0"/>
                <a:t> Coaching Diploma</a:t>
              </a: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r>
                <a:rPr lang="ar-SA" sz="7200" dirty="0">
                  <a:latin typeface="Times New Roman"/>
                  <a:cs typeface="Times New Roman"/>
                </a:rPr>
                <a:t>/</a:t>
              </a:r>
              <a:endParaRPr lang="en-GB" sz="7200" dirty="0">
                <a:latin typeface="Times New Roman"/>
                <a:cs typeface="Times New Roman"/>
              </a:endParaRPr>
            </a:p>
            <a:p>
              <a:pPr marL="3404235" marR="2543175" indent="-1118235">
                <a:lnSpc>
                  <a:spcPts val="2750"/>
                </a:lnSpc>
                <a:spcBef>
                  <a:spcPts val="5"/>
                </a:spcBef>
              </a:pPr>
              <a:r>
                <a:rPr lang="en-GB" sz="6000" b="1" spc="-5" dirty="0">
                  <a:solidFill>
                    <a:srgbClr val="FFFFFF"/>
                  </a:solidFill>
                  <a:latin typeface="Verdana"/>
                  <a:cs typeface="Verdana"/>
                </a:rPr>
                <a:t>Polishing Talented player/Way</a:t>
              </a:r>
              <a:r>
                <a:rPr lang="en-GB" sz="6000" b="1" spc="-15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lang="en-GB" sz="6000" b="1" dirty="0">
                  <a:solidFill>
                    <a:srgbClr val="FFFFFF"/>
                  </a:solidFill>
                  <a:latin typeface="Verdana"/>
                  <a:cs typeface="Verdana"/>
                </a:rPr>
                <a:t>to</a:t>
              </a:r>
              <a:r>
                <a:rPr lang="en-GB" sz="6000" b="1" spc="-10" dirty="0">
                  <a:solidFill>
                    <a:srgbClr val="FFFFFF"/>
                  </a:solidFill>
                  <a:latin typeface="Verdana"/>
                  <a:cs typeface="Verdana"/>
                </a:rPr>
                <a:t> </a:t>
              </a:r>
              <a:r>
                <a:rPr lang="en-GB" sz="6000" b="1" dirty="0">
                  <a:solidFill>
                    <a:srgbClr val="FFFFFF"/>
                  </a:solidFill>
                  <a:latin typeface="Verdana"/>
                  <a:cs typeface="Verdana"/>
                </a:rPr>
                <a:t>Future</a:t>
              </a:r>
              <a:endParaRPr lang="en-GB" sz="6000" dirty="0">
                <a:latin typeface="Verdana"/>
                <a:cs typeface="Verdana"/>
              </a:endParaRPr>
            </a:p>
            <a:p>
              <a:pPr algn="ctr" rtl="1">
                <a:defRPr sz="7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rPr lang="ar-SA" sz="6000" b="1" spc="-5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من أجل صقل المواهب /الطريق إلى المستقبل </a:t>
              </a:r>
              <a:endParaRPr lang="en-GB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Participating Criteria</a:t>
              </a:r>
              <a:endParaRPr lang="ar-KW" dirty="0"/>
            </a:p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ar-SA" dirty="0"/>
                <a:t>الشروط</a:t>
              </a:r>
              <a:endParaRPr dirty="0"/>
            </a:p>
          </p:txBody>
        </p:sp>
      </p:grpSp>
      <p:grpSp>
        <p:nvGrpSpPr>
          <p:cNvPr id="612" name="Group 39"/>
          <p:cNvGrpSpPr/>
          <p:nvPr/>
        </p:nvGrpSpPr>
        <p:grpSpPr>
          <a:xfrm>
            <a:off x="881460" y="656213"/>
            <a:ext cx="3809739" cy="1070568"/>
            <a:chOff x="-1" y="0"/>
            <a:chExt cx="3809737" cy="1070567"/>
          </a:xfrm>
        </p:grpSpPr>
        <p:pic>
          <p:nvPicPr>
            <p:cNvPr id="579" name="object 20" descr="object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6232" y="5132"/>
              <a:ext cx="263153" cy="281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object 21" descr="object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1858" y="5128"/>
              <a:ext cx="245236" cy="289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object 22"/>
            <p:cNvSpPr/>
            <p:nvPr/>
          </p:nvSpPr>
          <p:spPr>
            <a:xfrm>
              <a:off x="1826571" y="5128"/>
              <a:ext cx="427772" cy="28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37" y="0"/>
                  </a:lnTo>
                  <a:lnTo>
                    <a:pt x="15286" y="13951"/>
                  </a:lnTo>
                  <a:lnTo>
                    <a:pt x="12270" y="0"/>
                  </a:lnTo>
                  <a:lnTo>
                    <a:pt x="9330" y="0"/>
                  </a:lnTo>
                  <a:lnTo>
                    <a:pt x="6314" y="13951"/>
                  </a:lnTo>
                  <a:lnTo>
                    <a:pt x="3864" y="0"/>
                  </a:lnTo>
                  <a:lnTo>
                    <a:pt x="0" y="0"/>
                  </a:lnTo>
                  <a:lnTo>
                    <a:pt x="4241" y="21600"/>
                  </a:lnTo>
                  <a:lnTo>
                    <a:pt x="8011" y="21600"/>
                  </a:lnTo>
                  <a:lnTo>
                    <a:pt x="10800" y="9081"/>
                  </a:lnTo>
                  <a:lnTo>
                    <a:pt x="1359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82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42024" y="5125"/>
              <a:ext cx="294139" cy="28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24"/>
            <p:cNvGrpSpPr/>
            <p:nvPr/>
          </p:nvGrpSpPr>
          <p:grpSpPr>
            <a:xfrm>
              <a:off x="1256221" y="5133"/>
              <a:ext cx="1611024" cy="677363"/>
              <a:chOff x="0" y="0"/>
              <a:chExt cx="1611023" cy="677362"/>
            </a:xfrm>
          </p:grpSpPr>
          <p:sp>
            <p:nvSpPr>
              <p:cNvPr id="583" name="Figura"/>
              <p:cNvSpPr/>
              <p:nvPr/>
            </p:nvSpPr>
            <p:spPr>
              <a:xfrm>
                <a:off x="-1" y="388422"/>
                <a:ext cx="161253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800" y="21600"/>
                    </a:lnTo>
                    <a:lnTo>
                      <a:pt x="9800" y="13174"/>
                    </a:lnTo>
                    <a:lnTo>
                      <a:pt x="20552" y="13174"/>
                    </a:lnTo>
                    <a:lnTo>
                      <a:pt x="20552" y="8426"/>
                    </a:lnTo>
                    <a:lnTo>
                      <a:pt x="9800" y="8426"/>
                    </a:lnTo>
                    <a:lnTo>
                      <a:pt x="9800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4" name="Figura"/>
              <p:cNvSpPr/>
              <p:nvPr/>
            </p:nvSpPr>
            <p:spPr>
              <a:xfrm>
                <a:off x="191854" y="380243"/>
                <a:ext cx="311689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18560" y="3121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9" y="16418"/>
                    </a:lnTo>
                    <a:lnTo>
                      <a:pt x="6432" y="14336"/>
                    </a:lnTo>
                    <a:lnTo>
                      <a:pt x="5304" y="10800"/>
                    </a:lnTo>
                    <a:lnTo>
                      <a:pt x="5331" y="10201"/>
                    </a:lnTo>
                    <a:lnTo>
                      <a:pt x="7433" y="6251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3" y="52"/>
                    </a:lnTo>
                    <a:lnTo>
                      <a:pt x="6429" y="828"/>
                    </a:lnTo>
                    <a:lnTo>
                      <a:pt x="3027" y="3121"/>
                    </a:lnTo>
                    <a:lnTo>
                      <a:pt x="803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2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3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5" name="Figura"/>
              <p:cNvSpPr/>
              <p:nvPr/>
            </p:nvSpPr>
            <p:spPr>
              <a:xfrm>
                <a:off x="537134" y="380243"/>
                <a:ext cx="311691" cy="29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7" y="6553"/>
                    </a:lnTo>
                    <a:lnTo>
                      <a:pt x="18560" y="3121"/>
                    </a:lnTo>
                    <a:lnTo>
                      <a:pt x="16296" y="1403"/>
                    </a:lnTo>
                    <a:lnTo>
                      <a:pt x="16296" y="10800"/>
                    </a:lnTo>
                    <a:lnTo>
                      <a:pt x="16268" y="11399"/>
                    </a:lnTo>
                    <a:lnTo>
                      <a:pt x="14144" y="15351"/>
                    </a:lnTo>
                    <a:lnTo>
                      <a:pt x="10786" y="16445"/>
                    </a:lnTo>
                    <a:lnTo>
                      <a:pt x="10237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2" y="6251"/>
                    </a:lnTo>
                    <a:lnTo>
                      <a:pt x="10786" y="5155"/>
                    </a:lnTo>
                    <a:lnTo>
                      <a:pt x="11336" y="5181"/>
                    </a:lnTo>
                    <a:lnTo>
                      <a:pt x="15162" y="7263"/>
                    </a:lnTo>
                    <a:lnTo>
                      <a:pt x="16296" y="10800"/>
                    </a:lnTo>
                    <a:lnTo>
                      <a:pt x="16296" y="1403"/>
                    </a:lnTo>
                    <a:lnTo>
                      <a:pt x="13050" y="207"/>
                    </a:lnTo>
                    <a:lnTo>
                      <a:pt x="10786" y="0"/>
                    </a:lnTo>
                    <a:lnTo>
                      <a:pt x="9622" y="52"/>
                    </a:lnTo>
                    <a:lnTo>
                      <a:pt x="6428" y="828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2" y="19172"/>
                    </a:lnTo>
                    <a:lnTo>
                      <a:pt x="7443" y="21134"/>
                    </a:lnTo>
                    <a:lnTo>
                      <a:pt x="10786" y="21600"/>
                    </a:lnTo>
                    <a:lnTo>
                      <a:pt x="11941" y="21547"/>
                    </a:lnTo>
                    <a:lnTo>
                      <a:pt x="15132" y="20773"/>
                    </a:lnTo>
                    <a:lnTo>
                      <a:pt x="18560" y="18479"/>
                    </a:lnTo>
                    <a:lnTo>
                      <a:pt x="20797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6" name="Figura"/>
              <p:cNvSpPr/>
              <p:nvPr/>
            </p:nvSpPr>
            <p:spPr>
              <a:xfrm>
                <a:off x="865611" y="388422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4" y="4747"/>
                    </a:lnTo>
                    <a:lnTo>
                      <a:pt x="6714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7" name="Rectángulo"/>
              <p:cNvSpPr/>
              <p:nvPr/>
            </p:nvSpPr>
            <p:spPr>
              <a:xfrm>
                <a:off x="1312040" y="-1"/>
                <a:ext cx="73165" cy="2814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88" name="Figura"/>
              <p:cNvSpPr/>
              <p:nvPr/>
            </p:nvSpPr>
            <p:spPr>
              <a:xfrm>
                <a:off x="1417671" y="354"/>
                <a:ext cx="193352" cy="280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747"/>
                    </a:lnTo>
                    <a:lnTo>
                      <a:pt x="6713" y="4747"/>
                    </a:lnTo>
                    <a:lnTo>
                      <a:pt x="6713" y="21600"/>
                    </a:lnTo>
                    <a:lnTo>
                      <a:pt x="14886" y="21600"/>
                    </a:lnTo>
                    <a:lnTo>
                      <a:pt x="14886" y="4747"/>
                    </a:lnTo>
                    <a:lnTo>
                      <a:pt x="21600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0" name="object 25" descr="object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7660" y="393196"/>
              <a:ext cx="521459" cy="281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object 26"/>
            <p:cNvGrpSpPr/>
            <p:nvPr/>
          </p:nvGrpSpPr>
          <p:grpSpPr>
            <a:xfrm>
              <a:off x="2901203" y="393201"/>
              <a:ext cx="359470" cy="281873"/>
              <a:chOff x="0" y="0"/>
              <a:chExt cx="359469" cy="281871"/>
            </a:xfrm>
          </p:grpSpPr>
          <p:sp>
            <p:nvSpPr>
              <p:cNvPr id="591" name="Figura"/>
              <p:cNvSpPr/>
              <p:nvPr/>
            </p:nvSpPr>
            <p:spPr>
              <a:xfrm>
                <a:off x="0" y="0"/>
                <a:ext cx="160883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2" name="Figura"/>
              <p:cNvSpPr/>
              <p:nvPr/>
            </p:nvSpPr>
            <p:spPr>
              <a:xfrm>
                <a:off x="198586" y="0"/>
                <a:ext cx="160884" cy="2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61"/>
                    </a:moveTo>
                    <a:lnTo>
                      <a:pt x="9823" y="16761"/>
                    </a:lnTo>
                    <a:lnTo>
                      <a:pt x="98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7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594" name="object 27" descr="object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6739" y="781270"/>
              <a:ext cx="295257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5" name="object 28"/>
            <p:cNvSpPr/>
            <p:nvPr/>
          </p:nvSpPr>
          <p:spPr>
            <a:xfrm>
              <a:off x="1551486" y="781260"/>
              <a:ext cx="73162" cy="2814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596" name="object 29" descr="object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70925" y="773434"/>
              <a:ext cx="207914" cy="297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9" name="object 30"/>
            <p:cNvGrpSpPr/>
            <p:nvPr/>
          </p:nvGrpSpPr>
          <p:grpSpPr>
            <a:xfrm>
              <a:off x="1924726" y="773445"/>
              <a:ext cx="431138" cy="297122"/>
              <a:chOff x="0" y="0"/>
              <a:chExt cx="431137" cy="297120"/>
            </a:xfrm>
          </p:grpSpPr>
          <p:sp>
            <p:nvSpPr>
              <p:cNvPr id="597" name="Rectángulo"/>
              <p:cNvSpPr/>
              <p:nvPr/>
            </p:nvSpPr>
            <p:spPr>
              <a:xfrm>
                <a:off x="0" y="7823"/>
                <a:ext cx="73165" cy="28145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598" name="Figura"/>
              <p:cNvSpPr/>
              <p:nvPr/>
            </p:nvSpPr>
            <p:spPr>
              <a:xfrm>
                <a:off x="119446" y="0"/>
                <a:ext cx="311692" cy="29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98" y="6553"/>
                    </a:lnTo>
                    <a:lnTo>
                      <a:pt x="20097" y="5155"/>
                    </a:lnTo>
                    <a:lnTo>
                      <a:pt x="19838" y="4711"/>
                    </a:lnTo>
                    <a:lnTo>
                      <a:pt x="16986" y="1814"/>
                    </a:lnTo>
                    <a:lnTo>
                      <a:pt x="16297" y="1403"/>
                    </a:lnTo>
                    <a:lnTo>
                      <a:pt x="16297" y="10800"/>
                    </a:lnTo>
                    <a:lnTo>
                      <a:pt x="16269" y="11399"/>
                    </a:lnTo>
                    <a:lnTo>
                      <a:pt x="14145" y="15351"/>
                    </a:lnTo>
                    <a:lnTo>
                      <a:pt x="10787" y="16445"/>
                    </a:lnTo>
                    <a:lnTo>
                      <a:pt x="10238" y="16418"/>
                    </a:lnTo>
                    <a:lnTo>
                      <a:pt x="6432" y="14336"/>
                    </a:lnTo>
                    <a:lnTo>
                      <a:pt x="5303" y="10800"/>
                    </a:lnTo>
                    <a:lnTo>
                      <a:pt x="5331" y="10201"/>
                    </a:lnTo>
                    <a:lnTo>
                      <a:pt x="7433" y="6250"/>
                    </a:lnTo>
                    <a:lnTo>
                      <a:pt x="10787" y="5155"/>
                    </a:lnTo>
                    <a:lnTo>
                      <a:pt x="11336" y="5181"/>
                    </a:lnTo>
                    <a:lnTo>
                      <a:pt x="15163" y="7263"/>
                    </a:lnTo>
                    <a:lnTo>
                      <a:pt x="16297" y="10800"/>
                    </a:lnTo>
                    <a:lnTo>
                      <a:pt x="16297" y="1403"/>
                    </a:lnTo>
                    <a:lnTo>
                      <a:pt x="13050" y="207"/>
                    </a:lnTo>
                    <a:lnTo>
                      <a:pt x="10787" y="0"/>
                    </a:lnTo>
                    <a:lnTo>
                      <a:pt x="9622" y="51"/>
                    </a:lnTo>
                    <a:lnTo>
                      <a:pt x="6429" y="827"/>
                    </a:lnTo>
                    <a:lnTo>
                      <a:pt x="3026" y="3121"/>
                    </a:lnTo>
                    <a:lnTo>
                      <a:pt x="802" y="6553"/>
                    </a:lnTo>
                    <a:lnTo>
                      <a:pt x="0" y="10800"/>
                    </a:lnTo>
                    <a:lnTo>
                      <a:pt x="50" y="11920"/>
                    </a:lnTo>
                    <a:lnTo>
                      <a:pt x="1241" y="15999"/>
                    </a:lnTo>
                    <a:lnTo>
                      <a:pt x="3773" y="19172"/>
                    </a:lnTo>
                    <a:lnTo>
                      <a:pt x="7443" y="21134"/>
                    </a:lnTo>
                    <a:lnTo>
                      <a:pt x="10787" y="21600"/>
                    </a:lnTo>
                    <a:lnTo>
                      <a:pt x="11941" y="21547"/>
                    </a:lnTo>
                    <a:lnTo>
                      <a:pt x="15133" y="20772"/>
                    </a:lnTo>
                    <a:lnTo>
                      <a:pt x="18560" y="18479"/>
                    </a:lnTo>
                    <a:lnTo>
                      <a:pt x="20798" y="15046"/>
                    </a:lnTo>
                    <a:lnTo>
                      <a:pt x="21550" y="1192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0" name="object 31" descr="object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02140" y="781266"/>
              <a:ext cx="281073" cy="281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1" name="object 32" descr="object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12742" y="773799"/>
              <a:ext cx="226580" cy="28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2" name="object 33" descr="object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63579" y="773067"/>
              <a:ext cx="481880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3" name="object 34" descr="object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71219" y="773067"/>
              <a:ext cx="238518" cy="297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4" name="object 35"/>
            <p:cNvSpPr/>
            <p:nvPr/>
          </p:nvSpPr>
          <p:spPr>
            <a:xfrm>
              <a:off x="-2" y="9406"/>
              <a:ext cx="782499" cy="105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0"/>
                  </a:moveTo>
                  <a:lnTo>
                    <a:pt x="2584" y="0"/>
                  </a:lnTo>
                  <a:lnTo>
                    <a:pt x="1580" y="151"/>
                  </a:lnTo>
                  <a:lnTo>
                    <a:pt x="759" y="562"/>
                  </a:lnTo>
                  <a:lnTo>
                    <a:pt x="204" y="1170"/>
                  </a:lnTo>
                  <a:lnTo>
                    <a:pt x="0" y="1912"/>
                  </a:lnTo>
                  <a:lnTo>
                    <a:pt x="0" y="19688"/>
                  </a:lnTo>
                  <a:lnTo>
                    <a:pt x="204" y="20430"/>
                  </a:lnTo>
                  <a:lnTo>
                    <a:pt x="759" y="21038"/>
                  </a:lnTo>
                  <a:lnTo>
                    <a:pt x="1580" y="21449"/>
                  </a:lnTo>
                  <a:lnTo>
                    <a:pt x="2584" y="21600"/>
                  </a:lnTo>
                  <a:lnTo>
                    <a:pt x="11243" y="21600"/>
                  </a:lnTo>
                  <a:lnTo>
                    <a:pt x="12714" y="21152"/>
                  </a:lnTo>
                  <a:lnTo>
                    <a:pt x="14105" y="20598"/>
                  </a:lnTo>
                  <a:lnTo>
                    <a:pt x="15407" y="19947"/>
                  </a:lnTo>
                  <a:lnTo>
                    <a:pt x="16610" y="19204"/>
                  </a:lnTo>
                  <a:lnTo>
                    <a:pt x="17705" y="18376"/>
                  </a:lnTo>
                  <a:lnTo>
                    <a:pt x="18684" y="17470"/>
                  </a:lnTo>
                  <a:lnTo>
                    <a:pt x="19537" y="16492"/>
                  </a:lnTo>
                  <a:lnTo>
                    <a:pt x="20256" y="15450"/>
                  </a:lnTo>
                  <a:lnTo>
                    <a:pt x="20830" y="14349"/>
                  </a:lnTo>
                  <a:lnTo>
                    <a:pt x="21252" y="13197"/>
                  </a:lnTo>
                  <a:lnTo>
                    <a:pt x="21511" y="12001"/>
                  </a:lnTo>
                  <a:lnTo>
                    <a:pt x="21600" y="10767"/>
                  </a:lnTo>
                  <a:lnTo>
                    <a:pt x="21514" y="9549"/>
                  </a:lnTo>
                  <a:lnTo>
                    <a:pt x="21261" y="8369"/>
                  </a:lnTo>
                  <a:lnTo>
                    <a:pt x="20851" y="7231"/>
                  </a:lnTo>
                  <a:lnTo>
                    <a:pt x="20291" y="6143"/>
                  </a:lnTo>
                  <a:lnTo>
                    <a:pt x="19591" y="5112"/>
                  </a:lnTo>
                  <a:lnTo>
                    <a:pt x="18760" y="4142"/>
                  </a:lnTo>
                  <a:lnTo>
                    <a:pt x="17805" y="3242"/>
                  </a:lnTo>
                  <a:lnTo>
                    <a:pt x="16736" y="2417"/>
                  </a:lnTo>
                  <a:lnTo>
                    <a:pt x="15562" y="1674"/>
                  </a:lnTo>
                  <a:lnTo>
                    <a:pt x="14291" y="1019"/>
                  </a:lnTo>
                  <a:lnTo>
                    <a:pt x="12931" y="459"/>
                  </a:lnTo>
                  <a:lnTo>
                    <a:pt x="114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grpSp>
          <p:nvGrpSpPr>
            <p:cNvPr id="608" name="object 36"/>
            <p:cNvGrpSpPr/>
            <p:nvPr/>
          </p:nvGrpSpPr>
          <p:grpSpPr>
            <a:xfrm>
              <a:off x="31483" y="9399"/>
              <a:ext cx="746416" cy="846161"/>
              <a:chOff x="0" y="0"/>
              <a:chExt cx="746414" cy="846159"/>
            </a:xfrm>
          </p:grpSpPr>
          <p:sp>
            <p:nvSpPr>
              <p:cNvPr id="605" name="Figura"/>
              <p:cNvSpPr/>
              <p:nvPr/>
            </p:nvSpPr>
            <p:spPr>
              <a:xfrm>
                <a:off x="26892" y="-1"/>
                <a:ext cx="359223" cy="15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06"/>
                    </a:moveTo>
                    <a:lnTo>
                      <a:pt x="20686" y="3158"/>
                    </a:lnTo>
                    <a:lnTo>
                      <a:pt x="1744" y="0"/>
                    </a:lnTo>
                    <a:lnTo>
                      <a:pt x="1379" y="89"/>
                    </a:lnTo>
                    <a:lnTo>
                      <a:pt x="1026" y="253"/>
                    </a:lnTo>
                    <a:lnTo>
                      <a:pt x="734" y="2424"/>
                    </a:lnTo>
                    <a:lnTo>
                      <a:pt x="348" y="6465"/>
                    </a:lnTo>
                    <a:lnTo>
                      <a:pt x="0" y="11070"/>
                    </a:lnTo>
                    <a:lnTo>
                      <a:pt x="2527" y="13183"/>
                    </a:lnTo>
                    <a:lnTo>
                      <a:pt x="5194" y="15590"/>
                    </a:lnTo>
                    <a:lnTo>
                      <a:pt x="8041" y="18464"/>
                    </a:lnTo>
                    <a:lnTo>
                      <a:pt x="10959" y="21600"/>
                    </a:lnTo>
                    <a:lnTo>
                      <a:pt x="13811" y="18598"/>
                    </a:lnTo>
                    <a:lnTo>
                      <a:pt x="16585" y="15869"/>
                    </a:lnTo>
                    <a:lnTo>
                      <a:pt x="19169" y="13636"/>
                    </a:lnTo>
                    <a:lnTo>
                      <a:pt x="21600" y="11706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6" name="Figura"/>
              <p:cNvSpPr/>
              <p:nvPr/>
            </p:nvSpPr>
            <p:spPr>
              <a:xfrm>
                <a:off x="-1" y="373465"/>
                <a:ext cx="417723" cy="472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00"/>
                    </a:moveTo>
                    <a:lnTo>
                      <a:pt x="17916" y="3625"/>
                    </a:lnTo>
                    <a:lnTo>
                      <a:pt x="16331" y="2791"/>
                    </a:lnTo>
                    <a:lnTo>
                      <a:pt x="12492" y="822"/>
                    </a:lnTo>
                    <a:lnTo>
                      <a:pt x="10864" y="0"/>
                    </a:lnTo>
                    <a:lnTo>
                      <a:pt x="7008" y="1941"/>
                    </a:lnTo>
                    <a:lnTo>
                      <a:pt x="5377" y="2773"/>
                    </a:lnTo>
                    <a:lnTo>
                      <a:pt x="1579" y="4759"/>
                    </a:lnTo>
                    <a:lnTo>
                      <a:pt x="0" y="5596"/>
                    </a:lnTo>
                    <a:lnTo>
                      <a:pt x="15" y="9473"/>
                    </a:lnTo>
                    <a:lnTo>
                      <a:pt x="119" y="13805"/>
                    </a:lnTo>
                    <a:lnTo>
                      <a:pt x="229" y="16438"/>
                    </a:lnTo>
                    <a:lnTo>
                      <a:pt x="2864" y="17802"/>
                    </a:lnTo>
                    <a:lnTo>
                      <a:pt x="5527" y="19138"/>
                    </a:lnTo>
                    <a:lnTo>
                      <a:pt x="8184" y="20398"/>
                    </a:lnTo>
                    <a:lnTo>
                      <a:pt x="10812" y="21600"/>
                    </a:lnTo>
                    <a:lnTo>
                      <a:pt x="13443" y="20368"/>
                    </a:lnTo>
                    <a:lnTo>
                      <a:pt x="16100" y="19081"/>
                    </a:lnTo>
                    <a:lnTo>
                      <a:pt x="18724" y="17731"/>
                    </a:lnTo>
                    <a:lnTo>
                      <a:pt x="21320" y="16349"/>
                    </a:lnTo>
                    <a:lnTo>
                      <a:pt x="21493" y="12668"/>
                    </a:lnTo>
                    <a:lnTo>
                      <a:pt x="21595" y="8345"/>
                    </a:lnTo>
                    <a:lnTo>
                      <a:pt x="21600" y="560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  <p:sp>
            <p:nvSpPr>
              <p:cNvPr id="607" name="Figura"/>
              <p:cNvSpPr/>
              <p:nvPr/>
            </p:nvSpPr>
            <p:spPr>
              <a:xfrm>
                <a:off x="558946" y="171553"/>
                <a:ext cx="187469" cy="3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38"/>
                    </a:moveTo>
                    <a:lnTo>
                      <a:pt x="20249" y="14505"/>
                    </a:lnTo>
                    <a:lnTo>
                      <a:pt x="18120" y="10548"/>
                    </a:lnTo>
                    <a:lnTo>
                      <a:pt x="15259" y="6793"/>
                    </a:lnTo>
                    <a:lnTo>
                      <a:pt x="11713" y="3267"/>
                    </a:lnTo>
                    <a:lnTo>
                      <a:pt x="7534" y="0"/>
                    </a:lnTo>
                    <a:lnTo>
                      <a:pt x="6657" y="127"/>
                    </a:lnTo>
                    <a:lnTo>
                      <a:pt x="0" y="1483"/>
                    </a:lnTo>
                    <a:lnTo>
                      <a:pt x="639" y="3186"/>
                    </a:lnTo>
                    <a:lnTo>
                      <a:pt x="1061" y="4376"/>
                    </a:lnTo>
                    <a:lnTo>
                      <a:pt x="2014" y="7449"/>
                    </a:lnTo>
                    <a:lnTo>
                      <a:pt x="2747" y="10763"/>
                    </a:lnTo>
                    <a:lnTo>
                      <a:pt x="3349" y="14194"/>
                    </a:lnTo>
                    <a:lnTo>
                      <a:pt x="5899" y="15356"/>
                    </a:lnTo>
                    <a:lnTo>
                      <a:pt x="11518" y="18054"/>
                    </a:lnTo>
                    <a:lnTo>
                      <a:pt x="16033" y="20588"/>
                    </a:lnTo>
                    <a:lnTo>
                      <a:pt x="17726" y="21600"/>
                    </a:lnTo>
                    <a:lnTo>
                      <a:pt x="18982" y="20735"/>
                    </a:lnTo>
                    <a:lnTo>
                      <a:pt x="19783" y="20159"/>
                    </a:lnTo>
                    <a:lnTo>
                      <a:pt x="20475" y="19613"/>
                    </a:lnTo>
                    <a:lnTo>
                      <a:pt x="21399" y="18838"/>
                    </a:lnTo>
                    <a:lnTo>
                      <a:pt x="21497" y="18720"/>
                    </a:lnTo>
                    <a:lnTo>
                      <a:pt x="21600" y="1863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+mn-lt"/>
                    <a:ea typeface="+mn-ea"/>
                    <a:cs typeface="+mn-cs"/>
                    <a:sym typeface="Helvetica Neue"/>
                  </a:defRPr>
                </a:pPr>
                <a:endParaRPr/>
              </a:p>
            </p:txBody>
          </p:sp>
        </p:grpSp>
        <p:pic>
          <p:nvPicPr>
            <p:cNvPr id="609" name="object 37" descr="object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118" y="703722"/>
              <a:ext cx="195188" cy="271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object 38"/>
            <p:cNvSpPr/>
            <p:nvPr/>
          </p:nvSpPr>
          <p:spPr>
            <a:xfrm>
              <a:off x="85543" y="1026360"/>
              <a:ext cx="308604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0" y="0"/>
                  </a:moveTo>
                  <a:lnTo>
                    <a:pt x="6419" y="10646"/>
                  </a:lnTo>
                  <a:lnTo>
                    <a:pt x="2141" y="18727"/>
                  </a:lnTo>
                  <a:lnTo>
                    <a:pt x="0" y="21409"/>
                  </a:lnTo>
                  <a:lnTo>
                    <a:pt x="563" y="21600"/>
                  </a:lnTo>
                  <a:lnTo>
                    <a:pt x="21440" y="21600"/>
                  </a:lnTo>
                  <a:lnTo>
                    <a:pt x="21600" y="19181"/>
                  </a:lnTo>
                  <a:lnTo>
                    <a:pt x="20150" y="17917"/>
                  </a:lnTo>
                  <a:lnTo>
                    <a:pt x="19142" y="16861"/>
                  </a:lnTo>
                  <a:lnTo>
                    <a:pt x="14856" y="9685"/>
                  </a:lnTo>
                  <a:lnTo>
                    <a:pt x="12469" y="436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pic>
          <p:nvPicPr>
            <p:cNvPr id="611" name="object 39" descr="object 3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0351" y="-1"/>
              <a:ext cx="593101" cy="1057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object 41" descr="object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44219" y="1437474"/>
            <a:ext cx="1647782" cy="1656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5" name="Group 44"/>
          <p:cNvGrpSpPr/>
          <p:nvPr/>
        </p:nvGrpSpPr>
        <p:grpSpPr>
          <a:xfrm>
            <a:off x="19692794" y="12520352"/>
            <a:ext cx="3809736" cy="538494"/>
            <a:chOff x="0" y="0"/>
            <a:chExt cx="3809735" cy="538492"/>
          </a:xfrm>
        </p:grpSpPr>
        <p:pic>
          <p:nvPicPr>
            <p:cNvPr id="614" name="object 9" descr="object 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04298" y="138897"/>
              <a:ext cx="205437" cy="289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9" name="object 10"/>
            <p:cNvGrpSpPr/>
            <p:nvPr/>
          </p:nvGrpSpPr>
          <p:grpSpPr>
            <a:xfrm>
              <a:off x="2767582" y="124975"/>
              <a:ext cx="648086" cy="69364"/>
              <a:chOff x="0" y="0"/>
              <a:chExt cx="648085" cy="69363"/>
            </a:xfrm>
          </p:grpSpPr>
          <p:sp>
            <p:nvSpPr>
              <p:cNvPr id="615" name="Figura"/>
              <p:cNvSpPr/>
              <p:nvPr/>
            </p:nvSpPr>
            <p:spPr>
              <a:xfrm>
                <a:off x="-1" y="0"/>
                <a:ext cx="685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6" name="Figura"/>
              <p:cNvSpPr/>
              <p:nvPr/>
            </p:nvSpPr>
            <p:spPr>
              <a:xfrm>
                <a:off x="177914" y="0"/>
                <a:ext cx="68561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7" y="0"/>
                    </a:lnTo>
                    <a:lnTo>
                      <a:pt x="934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287" y="13748"/>
                    </a:lnTo>
                    <a:lnTo>
                      <a:pt x="1436" y="16352"/>
                    </a:lnTo>
                    <a:lnTo>
                      <a:pt x="2208" y="17484"/>
                    </a:lnTo>
                    <a:lnTo>
                      <a:pt x="3188" y="18453"/>
                    </a:lnTo>
                    <a:lnTo>
                      <a:pt x="4164" y="19417"/>
                    </a:lnTo>
                    <a:lnTo>
                      <a:pt x="5309" y="20185"/>
                    </a:lnTo>
                    <a:lnTo>
                      <a:pt x="7944" y="21317"/>
                    </a:lnTo>
                    <a:lnTo>
                      <a:pt x="9346" y="21600"/>
                    </a:lnTo>
                    <a:lnTo>
                      <a:pt x="12317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7" name="Figura"/>
              <p:cNvSpPr/>
              <p:nvPr/>
            </p:nvSpPr>
            <p:spPr>
              <a:xfrm>
                <a:off x="261026" y="0"/>
                <a:ext cx="68345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92" y="0"/>
                    </a:lnTo>
                    <a:lnTo>
                      <a:pt x="9308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8" y="21600"/>
                    </a:lnTo>
                    <a:lnTo>
                      <a:pt x="12292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18" name="Figura"/>
              <p:cNvSpPr/>
              <p:nvPr/>
            </p:nvSpPr>
            <p:spPr>
              <a:xfrm>
                <a:off x="579539" y="0"/>
                <a:ext cx="68546" cy="6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9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pic>
          <p:nvPicPr>
            <p:cNvPr id="620" name="object 11" descr="object 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470736" y="0"/>
              <a:ext cx="85748" cy="85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object 12" descr="object 1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94746" y="250139"/>
              <a:ext cx="121126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2" name="object 13" descr="object 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43633" y="250139"/>
              <a:ext cx="121127" cy="270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object 14"/>
            <p:cNvGrpSpPr/>
            <p:nvPr/>
          </p:nvGrpSpPr>
          <p:grpSpPr>
            <a:xfrm>
              <a:off x="-1" y="124974"/>
              <a:ext cx="3549592" cy="413519"/>
              <a:chOff x="0" y="0"/>
              <a:chExt cx="3549591" cy="413518"/>
            </a:xfrm>
          </p:grpSpPr>
          <p:sp>
            <p:nvSpPr>
              <p:cNvPr id="623" name="Figura"/>
              <p:cNvSpPr/>
              <p:nvPr/>
            </p:nvSpPr>
            <p:spPr>
              <a:xfrm>
                <a:off x="709473" y="-1"/>
                <a:ext cx="68544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4" name="Figura"/>
              <p:cNvSpPr/>
              <p:nvPr/>
            </p:nvSpPr>
            <p:spPr>
              <a:xfrm>
                <a:off x="887603" y="-1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5" name="Figura"/>
              <p:cNvSpPr/>
              <p:nvPr/>
            </p:nvSpPr>
            <p:spPr>
              <a:xfrm>
                <a:off x="970701" y="-1"/>
                <a:ext cx="68360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12289" y="0"/>
                    </a:lnTo>
                    <a:lnTo>
                      <a:pt x="9306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06" y="21600"/>
                    </a:lnTo>
                    <a:lnTo>
                      <a:pt x="12289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6" name="Figura"/>
              <p:cNvSpPr/>
              <p:nvPr/>
            </p:nvSpPr>
            <p:spPr>
              <a:xfrm>
                <a:off x="0" y="11936"/>
                <a:ext cx="105988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501" y="12240"/>
                    </a:lnTo>
                    <a:lnTo>
                      <a:pt x="21460" y="11798"/>
                    </a:lnTo>
                    <a:lnTo>
                      <a:pt x="20774" y="8863"/>
                    </a:lnTo>
                    <a:lnTo>
                      <a:pt x="20117" y="7985"/>
                    </a:lnTo>
                    <a:lnTo>
                      <a:pt x="20117" y="17325"/>
                    </a:lnTo>
                    <a:lnTo>
                      <a:pt x="19548" y="17325"/>
                    </a:lnTo>
                    <a:lnTo>
                      <a:pt x="18905" y="15061"/>
                    </a:lnTo>
                    <a:lnTo>
                      <a:pt x="18907" y="14220"/>
                    </a:lnTo>
                    <a:lnTo>
                      <a:pt x="19443" y="12240"/>
                    </a:lnTo>
                    <a:lnTo>
                      <a:pt x="19592" y="12240"/>
                    </a:lnTo>
                    <a:lnTo>
                      <a:pt x="20117" y="17325"/>
                    </a:lnTo>
                    <a:lnTo>
                      <a:pt x="20117" y="7985"/>
                    </a:lnTo>
                    <a:lnTo>
                      <a:pt x="20048" y="7933"/>
                    </a:lnTo>
                    <a:lnTo>
                      <a:pt x="19839" y="7844"/>
                    </a:lnTo>
                    <a:lnTo>
                      <a:pt x="19620" y="7814"/>
                    </a:lnTo>
                    <a:lnTo>
                      <a:pt x="19395" y="7844"/>
                    </a:lnTo>
                    <a:lnTo>
                      <a:pt x="18406" y="8835"/>
                    </a:lnTo>
                    <a:lnTo>
                      <a:pt x="17634" y="11782"/>
                    </a:lnTo>
                    <a:lnTo>
                      <a:pt x="17468" y="14670"/>
                    </a:lnTo>
                    <a:lnTo>
                      <a:pt x="17469" y="15061"/>
                    </a:lnTo>
                    <a:lnTo>
                      <a:pt x="17598" y="17325"/>
                    </a:lnTo>
                    <a:lnTo>
                      <a:pt x="16684" y="17325"/>
                    </a:lnTo>
                    <a:lnTo>
                      <a:pt x="16520" y="17266"/>
                    </a:lnTo>
                    <a:lnTo>
                      <a:pt x="16176" y="17025"/>
                    </a:lnTo>
                    <a:lnTo>
                      <a:pt x="16016" y="16810"/>
                    </a:lnTo>
                    <a:lnTo>
                      <a:pt x="15868" y="16501"/>
                    </a:lnTo>
                    <a:lnTo>
                      <a:pt x="15871" y="16446"/>
                    </a:lnTo>
                    <a:lnTo>
                      <a:pt x="15872" y="8399"/>
                    </a:lnTo>
                    <a:lnTo>
                      <a:pt x="14380" y="8399"/>
                    </a:lnTo>
                    <a:lnTo>
                      <a:pt x="14378" y="16490"/>
                    </a:lnTo>
                    <a:lnTo>
                      <a:pt x="14356" y="16825"/>
                    </a:lnTo>
                    <a:lnTo>
                      <a:pt x="14260" y="17225"/>
                    </a:lnTo>
                    <a:lnTo>
                      <a:pt x="14178" y="17325"/>
                    </a:lnTo>
                    <a:lnTo>
                      <a:pt x="13484" y="17325"/>
                    </a:lnTo>
                    <a:lnTo>
                      <a:pt x="13478" y="17329"/>
                    </a:lnTo>
                    <a:lnTo>
                      <a:pt x="1769" y="17325"/>
                    </a:lnTo>
                    <a:lnTo>
                      <a:pt x="1655" y="17168"/>
                    </a:lnTo>
                    <a:lnTo>
                      <a:pt x="1518" y="16537"/>
                    </a:lnTo>
                    <a:lnTo>
                      <a:pt x="1483" y="16031"/>
                    </a:lnTo>
                    <a:lnTo>
                      <a:pt x="1483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6" y="21600"/>
                    </a:lnTo>
                    <a:lnTo>
                      <a:pt x="13477" y="21600"/>
                    </a:lnTo>
                    <a:lnTo>
                      <a:pt x="13483" y="21598"/>
                    </a:lnTo>
                    <a:lnTo>
                      <a:pt x="14442" y="21600"/>
                    </a:lnTo>
                    <a:lnTo>
                      <a:pt x="15482" y="20320"/>
                    </a:lnTo>
                    <a:lnTo>
                      <a:pt x="15592" y="19771"/>
                    </a:lnTo>
                    <a:lnTo>
                      <a:pt x="15731" y="20181"/>
                    </a:lnTo>
                    <a:lnTo>
                      <a:pt x="16671" y="21570"/>
                    </a:lnTo>
                    <a:lnTo>
                      <a:pt x="16828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7" name="Figura"/>
              <p:cNvSpPr/>
              <p:nvPr/>
            </p:nvSpPr>
            <p:spPr>
              <a:xfrm>
                <a:off x="1248502" y="343356"/>
                <a:ext cx="68545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14" y="7915"/>
                    </a:lnTo>
                    <a:lnTo>
                      <a:pt x="20168" y="5310"/>
                    </a:lnTo>
                    <a:lnTo>
                      <a:pt x="19392" y="4164"/>
                    </a:lnTo>
                    <a:lnTo>
                      <a:pt x="18416" y="3180"/>
                    </a:lnTo>
                    <a:lnTo>
                      <a:pt x="17440" y="2192"/>
                    </a:lnTo>
                    <a:lnTo>
                      <a:pt x="16304" y="1415"/>
                    </a:lnTo>
                    <a:lnTo>
                      <a:pt x="13708" y="283"/>
                    </a:lnTo>
                    <a:lnTo>
                      <a:pt x="12314" y="0"/>
                    </a:lnTo>
                    <a:lnTo>
                      <a:pt x="9344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44" y="21600"/>
                    </a:lnTo>
                    <a:lnTo>
                      <a:pt x="1231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8" name="Figura"/>
              <p:cNvSpPr/>
              <p:nvPr/>
            </p:nvSpPr>
            <p:spPr>
              <a:xfrm>
                <a:off x="1331600" y="343356"/>
                <a:ext cx="6835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0"/>
                    </a:moveTo>
                    <a:lnTo>
                      <a:pt x="21308" y="7915"/>
                    </a:lnTo>
                    <a:lnTo>
                      <a:pt x="20159" y="5310"/>
                    </a:lnTo>
                    <a:lnTo>
                      <a:pt x="19386" y="4164"/>
                    </a:lnTo>
                    <a:lnTo>
                      <a:pt x="18402" y="3180"/>
                    </a:lnTo>
                    <a:lnTo>
                      <a:pt x="17424" y="2192"/>
                    </a:lnTo>
                    <a:lnTo>
                      <a:pt x="16285" y="1415"/>
                    </a:lnTo>
                    <a:lnTo>
                      <a:pt x="13686" y="283"/>
                    </a:lnTo>
                    <a:lnTo>
                      <a:pt x="12294" y="0"/>
                    </a:lnTo>
                    <a:lnTo>
                      <a:pt x="9311" y="0"/>
                    </a:lnTo>
                    <a:lnTo>
                      <a:pt x="0" y="9320"/>
                    </a:lnTo>
                    <a:lnTo>
                      <a:pt x="0" y="12342"/>
                    </a:lnTo>
                    <a:lnTo>
                      <a:pt x="9311" y="21600"/>
                    </a:lnTo>
                    <a:lnTo>
                      <a:pt x="12294" y="21600"/>
                    </a:lnTo>
                    <a:lnTo>
                      <a:pt x="21600" y="12342"/>
                    </a:lnTo>
                    <a:lnTo>
                      <a:pt x="21600" y="932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29" name="Figura"/>
              <p:cNvSpPr/>
              <p:nvPr/>
            </p:nvSpPr>
            <p:spPr>
              <a:xfrm>
                <a:off x="1455791" y="344157"/>
                <a:ext cx="68329" cy="6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25"/>
                    </a:moveTo>
                    <a:lnTo>
                      <a:pt x="21327" y="7915"/>
                    </a:lnTo>
                    <a:lnTo>
                      <a:pt x="20217" y="5315"/>
                    </a:lnTo>
                    <a:lnTo>
                      <a:pt x="19453" y="4169"/>
                    </a:lnTo>
                    <a:lnTo>
                      <a:pt x="18469" y="3180"/>
                    </a:lnTo>
                    <a:lnTo>
                      <a:pt x="17490" y="2197"/>
                    </a:lnTo>
                    <a:lnTo>
                      <a:pt x="16351" y="1420"/>
                    </a:lnTo>
                    <a:lnTo>
                      <a:pt x="13751" y="288"/>
                    </a:lnTo>
                    <a:lnTo>
                      <a:pt x="12353" y="0"/>
                    </a:lnTo>
                    <a:lnTo>
                      <a:pt x="9373" y="0"/>
                    </a:lnTo>
                    <a:lnTo>
                      <a:pt x="0" y="9325"/>
                    </a:lnTo>
                    <a:lnTo>
                      <a:pt x="0" y="12347"/>
                    </a:lnTo>
                    <a:lnTo>
                      <a:pt x="9373" y="21600"/>
                    </a:lnTo>
                    <a:lnTo>
                      <a:pt x="12353" y="21600"/>
                    </a:lnTo>
                    <a:lnTo>
                      <a:pt x="21600" y="12347"/>
                    </a:lnTo>
                    <a:lnTo>
                      <a:pt x="21600" y="93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0" name="Figura"/>
              <p:cNvSpPr/>
              <p:nvPr/>
            </p:nvSpPr>
            <p:spPr>
              <a:xfrm>
                <a:off x="1084511" y="125161"/>
                <a:ext cx="450745" cy="270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92" y="0"/>
                    </a:lnTo>
                    <a:lnTo>
                      <a:pt x="18092" y="9606"/>
                    </a:lnTo>
                    <a:lnTo>
                      <a:pt x="15504" y="9606"/>
                    </a:lnTo>
                    <a:lnTo>
                      <a:pt x="15118" y="9542"/>
                    </a:lnTo>
                    <a:lnTo>
                      <a:pt x="14310" y="9283"/>
                    </a:lnTo>
                    <a:lnTo>
                      <a:pt x="13934" y="9051"/>
                    </a:lnTo>
                    <a:lnTo>
                      <a:pt x="13586" y="8718"/>
                    </a:lnTo>
                    <a:lnTo>
                      <a:pt x="13594" y="8347"/>
                    </a:lnTo>
                    <a:lnTo>
                      <a:pt x="13594" y="0"/>
                    </a:lnTo>
                    <a:lnTo>
                      <a:pt x="10087" y="0"/>
                    </a:lnTo>
                    <a:lnTo>
                      <a:pt x="10087" y="8659"/>
                    </a:lnTo>
                    <a:lnTo>
                      <a:pt x="10030" y="9067"/>
                    </a:lnTo>
                    <a:lnTo>
                      <a:pt x="9805" y="9498"/>
                    </a:lnTo>
                    <a:lnTo>
                      <a:pt x="9612" y="9606"/>
                    </a:lnTo>
                    <a:lnTo>
                      <a:pt x="5833" y="9606"/>
                    </a:lnTo>
                    <a:lnTo>
                      <a:pt x="5833" y="0"/>
                    </a:lnTo>
                    <a:lnTo>
                      <a:pt x="2345" y="0"/>
                    </a:lnTo>
                    <a:lnTo>
                      <a:pt x="2345" y="12086"/>
                    </a:lnTo>
                    <a:lnTo>
                      <a:pt x="2329" y="12676"/>
                    </a:lnTo>
                    <a:lnTo>
                      <a:pt x="1009" y="16266"/>
                    </a:lnTo>
                    <a:lnTo>
                      <a:pt x="0" y="16724"/>
                    </a:lnTo>
                    <a:lnTo>
                      <a:pt x="475" y="21600"/>
                    </a:lnTo>
                    <a:lnTo>
                      <a:pt x="3020" y="20315"/>
                    </a:lnTo>
                    <a:lnTo>
                      <a:pt x="4902" y="17550"/>
                    </a:lnTo>
                    <a:lnTo>
                      <a:pt x="5649" y="14206"/>
                    </a:lnTo>
                    <a:lnTo>
                      <a:pt x="10232" y="14206"/>
                    </a:lnTo>
                    <a:lnTo>
                      <a:pt x="12678" y="12829"/>
                    </a:lnTo>
                    <a:lnTo>
                      <a:pt x="12936" y="12237"/>
                    </a:lnTo>
                    <a:lnTo>
                      <a:pt x="13264" y="12679"/>
                    </a:lnTo>
                    <a:lnTo>
                      <a:pt x="15473" y="14174"/>
                    </a:lnTo>
                    <a:lnTo>
                      <a:pt x="15951" y="14206"/>
                    </a:lnTo>
                    <a:lnTo>
                      <a:pt x="21600" y="142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1" name="Rectángulo"/>
              <p:cNvSpPr/>
              <p:nvPr/>
            </p:nvSpPr>
            <p:spPr>
              <a:xfrm>
                <a:off x="1692913" y="334239"/>
                <a:ext cx="207076" cy="20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2" name="Figura"/>
              <p:cNvSpPr/>
              <p:nvPr/>
            </p:nvSpPr>
            <p:spPr>
              <a:xfrm>
                <a:off x="2056862" y="11936"/>
                <a:ext cx="1060935" cy="29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670"/>
                    </a:moveTo>
                    <a:lnTo>
                      <a:pt x="21383" y="11187"/>
                    </a:lnTo>
                    <a:lnTo>
                      <a:pt x="20612" y="8549"/>
                    </a:lnTo>
                    <a:lnTo>
                      <a:pt x="20118" y="7985"/>
                    </a:lnTo>
                    <a:lnTo>
                      <a:pt x="20118" y="17325"/>
                    </a:lnTo>
                    <a:lnTo>
                      <a:pt x="19550" y="17325"/>
                    </a:lnTo>
                    <a:lnTo>
                      <a:pt x="18908" y="15061"/>
                    </a:lnTo>
                    <a:lnTo>
                      <a:pt x="18910" y="14220"/>
                    </a:lnTo>
                    <a:lnTo>
                      <a:pt x="19445" y="12240"/>
                    </a:lnTo>
                    <a:lnTo>
                      <a:pt x="19593" y="12240"/>
                    </a:lnTo>
                    <a:lnTo>
                      <a:pt x="20118" y="17325"/>
                    </a:lnTo>
                    <a:lnTo>
                      <a:pt x="20118" y="7985"/>
                    </a:lnTo>
                    <a:lnTo>
                      <a:pt x="20049" y="7933"/>
                    </a:lnTo>
                    <a:lnTo>
                      <a:pt x="19840" y="7844"/>
                    </a:lnTo>
                    <a:lnTo>
                      <a:pt x="19622" y="7814"/>
                    </a:lnTo>
                    <a:lnTo>
                      <a:pt x="19397" y="7844"/>
                    </a:lnTo>
                    <a:lnTo>
                      <a:pt x="18409" y="8835"/>
                    </a:lnTo>
                    <a:lnTo>
                      <a:pt x="17637" y="11782"/>
                    </a:lnTo>
                    <a:lnTo>
                      <a:pt x="17472" y="14670"/>
                    </a:lnTo>
                    <a:lnTo>
                      <a:pt x="17473" y="15061"/>
                    </a:lnTo>
                    <a:lnTo>
                      <a:pt x="17602" y="17325"/>
                    </a:lnTo>
                    <a:lnTo>
                      <a:pt x="16693" y="17325"/>
                    </a:lnTo>
                    <a:lnTo>
                      <a:pt x="16529" y="17266"/>
                    </a:lnTo>
                    <a:lnTo>
                      <a:pt x="16186" y="17025"/>
                    </a:lnTo>
                    <a:lnTo>
                      <a:pt x="16026" y="16810"/>
                    </a:lnTo>
                    <a:lnTo>
                      <a:pt x="15878" y="16501"/>
                    </a:lnTo>
                    <a:lnTo>
                      <a:pt x="15881" y="16446"/>
                    </a:lnTo>
                    <a:lnTo>
                      <a:pt x="15882" y="8399"/>
                    </a:lnTo>
                    <a:lnTo>
                      <a:pt x="14392" y="8399"/>
                    </a:lnTo>
                    <a:lnTo>
                      <a:pt x="14389" y="16490"/>
                    </a:lnTo>
                    <a:lnTo>
                      <a:pt x="14368" y="16825"/>
                    </a:lnTo>
                    <a:lnTo>
                      <a:pt x="14271" y="17225"/>
                    </a:lnTo>
                    <a:lnTo>
                      <a:pt x="14190" y="17325"/>
                    </a:lnTo>
                    <a:lnTo>
                      <a:pt x="13497" y="17325"/>
                    </a:lnTo>
                    <a:lnTo>
                      <a:pt x="13493" y="17328"/>
                    </a:lnTo>
                    <a:lnTo>
                      <a:pt x="1768" y="17325"/>
                    </a:lnTo>
                    <a:lnTo>
                      <a:pt x="1654" y="17168"/>
                    </a:lnTo>
                    <a:lnTo>
                      <a:pt x="1516" y="16537"/>
                    </a:lnTo>
                    <a:lnTo>
                      <a:pt x="1482" y="16031"/>
                    </a:lnTo>
                    <a:lnTo>
                      <a:pt x="1482" y="0"/>
                    </a:lnTo>
                    <a:lnTo>
                      <a:pt x="0" y="0"/>
                    </a:lnTo>
                    <a:lnTo>
                      <a:pt x="2" y="16395"/>
                    </a:lnTo>
                    <a:lnTo>
                      <a:pt x="234" y="19718"/>
                    </a:lnTo>
                    <a:lnTo>
                      <a:pt x="1145" y="21510"/>
                    </a:lnTo>
                    <a:lnTo>
                      <a:pt x="1515" y="21600"/>
                    </a:lnTo>
                    <a:lnTo>
                      <a:pt x="13492" y="21600"/>
                    </a:lnTo>
                    <a:lnTo>
                      <a:pt x="13496" y="21598"/>
                    </a:lnTo>
                    <a:lnTo>
                      <a:pt x="14453" y="21600"/>
                    </a:lnTo>
                    <a:lnTo>
                      <a:pt x="14466" y="21598"/>
                    </a:lnTo>
                    <a:lnTo>
                      <a:pt x="14658" y="21569"/>
                    </a:lnTo>
                    <a:lnTo>
                      <a:pt x="15602" y="19771"/>
                    </a:lnTo>
                    <a:lnTo>
                      <a:pt x="15741" y="20181"/>
                    </a:lnTo>
                    <a:lnTo>
                      <a:pt x="16680" y="21570"/>
                    </a:lnTo>
                    <a:lnTo>
                      <a:pt x="16837" y="21600"/>
                    </a:lnTo>
                    <a:lnTo>
                      <a:pt x="21600" y="21600"/>
                    </a:lnTo>
                    <a:lnTo>
                      <a:pt x="21600" y="146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633" name="Rectángulo"/>
              <p:cNvSpPr/>
              <p:nvPr/>
            </p:nvSpPr>
            <p:spPr>
              <a:xfrm>
                <a:off x="3476796" y="11920"/>
                <a:ext cx="72796" cy="29119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5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638" name="Group 41"/>
          <p:cNvGrpSpPr/>
          <p:nvPr/>
        </p:nvGrpSpPr>
        <p:grpSpPr>
          <a:xfrm>
            <a:off x="21158945" y="656199"/>
            <a:ext cx="2343586" cy="4812725"/>
            <a:chOff x="0" y="-1"/>
            <a:chExt cx="2343585" cy="4812724"/>
          </a:xfrm>
        </p:grpSpPr>
        <p:sp>
          <p:nvSpPr>
            <p:cNvPr id="636" name="object 16"/>
            <p:cNvSpPr/>
            <p:nvPr/>
          </p:nvSpPr>
          <p:spPr>
            <a:xfrm>
              <a:off x="-1" y="-2"/>
              <a:ext cx="2343587" cy="481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37" name="object 17"/>
            <p:cNvSpPr/>
            <p:nvPr/>
          </p:nvSpPr>
          <p:spPr>
            <a:xfrm>
              <a:off x="1195707" y="11954"/>
              <a:ext cx="1135926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488" y="21572"/>
                  </a:lnTo>
                  <a:lnTo>
                    <a:pt x="19392" y="21488"/>
                  </a:lnTo>
                  <a:lnTo>
                    <a:pt x="18311" y="21351"/>
                  </a:lnTo>
                  <a:lnTo>
                    <a:pt x="17247" y="21161"/>
                  </a:lnTo>
                  <a:lnTo>
                    <a:pt x="16202" y="20920"/>
                  </a:lnTo>
                  <a:lnTo>
                    <a:pt x="15177" y="20629"/>
                  </a:lnTo>
                  <a:lnTo>
                    <a:pt x="14173" y="20289"/>
                  </a:lnTo>
                  <a:lnTo>
                    <a:pt x="13192" y="19903"/>
                  </a:lnTo>
                  <a:lnTo>
                    <a:pt x="12236" y="19470"/>
                  </a:lnTo>
                  <a:lnTo>
                    <a:pt x="11304" y="18993"/>
                  </a:lnTo>
                  <a:lnTo>
                    <a:pt x="10400" y="18473"/>
                  </a:lnTo>
                  <a:lnTo>
                    <a:pt x="9523" y="17911"/>
                  </a:lnTo>
                  <a:lnTo>
                    <a:pt x="8676" y="17309"/>
                  </a:lnTo>
                  <a:lnTo>
                    <a:pt x="7860" y="16668"/>
                  </a:lnTo>
                  <a:lnTo>
                    <a:pt x="7077" y="15989"/>
                  </a:lnTo>
                  <a:lnTo>
                    <a:pt x="6327" y="15273"/>
                  </a:lnTo>
                  <a:lnTo>
                    <a:pt x="5611" y="14523"/>
                  </a:lnTo>
                  <a:lnTo>
                    <a:pt x="4932" y="13740"/>
                  </a:lnTo>
                  <a:lnTo>
                    <a:pt x="4291" y="12924"/>
                  </a:lnTo>
                  <a:lnTo>
                    <a:pt x="3689" y="12077"/>
                  </a:lnTo>
                  <a:lnTo>
                    <a:pt x="3127" y="11200"/>
                  </a:lnTo>
                  <a:lnTo>
                    <a:pt x="2607" y="10296"/>
                  </a:lnTo>
                  <a:lnTo>
                    <a:pt x="2130" y="9364"/>
                  </a:lnTo>
                  <a:lnTo>
                    <a:pt x="1697" y="8408"/>
                  </a:lnTo>
                  <a:lnTo>
                    <a:pt x="1311" y="7427"/>
                  </a:lnTo>
                  <a:lnTo>
                    <a:pt x="971" y="6423"/>
                  </a:lnTo>
                  <a:lnTo>
                    <a:pt x="680" y="5398"/>
                  </a:lnTo>
                  <a:lnTo>
                    <a:pt x="439" y="4353"/>
                  </a:lnTo>
                  <a:lnTo>
                    <a:pt x="249" y="3289"/>
                  </a:lnTo>
                  <a:lnTo>
                    <a:pt x="112" y="2208"/>
                  </a:lnTo>
                  <a:lnTo>
                    <a:pt x="28" y="1112"/>
                  </a:lnTo>
                  <a:lnTo>
                    <a:pt x="0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grpSp>
        <p:nvGrpSpPr>
          <p:cNvPr id="641" name="Group 42"/>
          <p:cNvGrpSpPr/>
          <p:nvPr/>
        </p:nvGrpSpPr>
        <p:grpSpPr>
          <a:xfrm>
            <a:off x="881463" y="10475329"/>
            <a:ext cx="4624359" cy="2583511"/>
            <a:chOff x="-1" y="-1"/>
            <a:chExt cx="4624358" cy="2583509"/>
          </a:xfrm>
        </p:grpSpPr>
        <p:sp>
          <p:nvSpPr>
            <p:cNvPr id="639" name="object 18"/>
            <p:cNvSpPr/>
            <p:nvPr/>
          </p:nvSpPr>
          <p:spPr>
            <a:xfrm>
              <a:off x="-2" y="-2"/>
              <a:ext cx="4624360" cy="258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93" y="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640" name="object 19"/>
            <p:cNvSpPr/>
            <p:nvPr/>
          </p:nvSpPr>
          <p:spPr>
            <a:xfrm>
              <a:off x="11958" y="1435626"/>
              <a:ext cx="1135925" cy="113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2" y="28"/>
                  </a:lnTo>
                  <a:lnTo>
                    <a:pt x="2208" y="112"/>
                  </a:lnTo>
                  <a:lnTo>
                    <a:pt x="3289" y="249"/>
                  </a:lnTo>
                  <a:lnTo>
                    <a:pt x="4353" y="439"/>
                  </a:lnTo>
                  <a:lnTo>
                    <a:pt x="5398" y="680"/>
                  </a:lnTo>
                  <a:lnTo>
                    <a:pt x="6423" y="971"/>
                  </a:lnTo>
                  <a:lnTo>
                    <a:pt x="7427" y="1311"/>
                  </a:lnTo>
                  <a:lnTo>
                    <a:pt x="8408" y="1697"/>
                  </a:lnTo>
                  <a:lnTo>
                    <a:pt x="9364" y="2130"/>
                  </a:lnTo>
                  <a:lnTo>
                    <a:pt x="10296" y="2607"/>
                  </a:lnTo>
                  <a:lnTo>
                    <a:pt x="11200" y="3127"/>
                  </a:lnTo>
                  <a:lnTo>
                    <a:pt x="12077" y="3689"/>
                  </a:lnTo>
                  <a:lnTo>
                    <a:pt x="12924" y="4291"/>
                  </a:lnTo>
                  <a:lnTo>
                    <a:pt x="13740" y="4932"/>
                  </a:lnTo>
                  <a:lnTo>
                    <a:pt x="14523" y="5611"/>
                  </a:lnTo>
                  <a:lnTo>
                    <a:pt x="15273" y="6327"/>
                  </a:lnTo>
                  <a:lnTo>
                    <a:pt x="15989" y="7077"/>
                  </a:lnTo>
                  <a:lnTo>
                    <a:pt x="16668" y="7860"/>
                  </a:lnTo>
                  <a:lnTo>
                    <a:pt x="17309" y="8676"/>
                  </a:lnTo>
                  <a:lnTo>
                    <a:pt x="17911" y="9523"/>
                  </a:lnTo>
                  <a:lnTo>
                    <a:pt x="18473" y="10400"/>
                  </a:lnTo>
                  <a:lnTo>
                    <a:pt x="18993" y="11304"/>
                  </a:lnTo>
                  <a:lnTo>
                    <a:pt x="19470" y="12236"/>
                  </a:lnTo>
                  <a:lnTo>
                    <a:pt x="19903" y="13192"/>
                  </a:lnTo>
                  <a:lnTo>
                    <a:pt x="20289" y="14173"/>
                  </a:lnTo>
                  <a:lnTo>
                    <a:pt x="20629" y="15177"/>
                  </a:lnTo>
                  <a:lnTo>
                    <a:pt x="20920" y="16202"/>
                  </a:lnTo>
                  <a:lnTo>
                    <a:pt x="21161" y="17247"/>
                  </a:lnTo>
                  <a:lnTo>
                    <a:pt x="21351" y="18311"/>
                  </a:lnTo>
                  <a:lnTo>
                    <a:pt x="21488" y="19392"/>
                  </a:lnTo>
                  <a:lnTo>
                    <a:pt x="21572" y="20488"/>
                  </a:lnTo>
                  <a:lnTo>
                    <a:pt x="21600" y="21600"/>
                  </a:lnTo>
                </a:path>
              </a:pathLst>
            </a:custGeom>
            <a:noFill/>
            <a:ln w="29579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5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642" name="TextBox 43"/>
          <p:cNvSpPr txBox="1"/>
          <p:nvPr/>
        </p:nvSpPr>
        <p:spPr>
          <a:xfrm>
            <a:off x="19097958" y="991622"/>
            <a:ext cx="4004877" cy="16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الإدارة الفنية</a:t>
            </a:r>
          </a:p>
          <a:p>
            <a:pPr algn="ctr" rtl="1">
              <a:lnSpc>
                <a:spcPct val="100000"/>
              </a:lnSpc>
              <a:spcBef>
                <a:spcPts val="300"/>
              </a:spcBef>
              <a:defRPr sz="4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التعليم</a:t>
            </a:r>
          </a:p>
        </p:txBody>
      </p:sp>
    </p:spTree>
    <p:extLst>
      <p:ext uri="{BB962C8B-B14F-4D97-AF65-F5344CB8AC3E}">
        <p14:creationId xmlns:p14="http://schemas.microsoft.com/office/powerpoint/2010/main" val="6992870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2989</Words>
  <Application>Microsoft Office PowerPoint</Application>
  <PresentationFormat>Custom</PresentationFormat>
  <Paragraphs>546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Academy Engraved LET Plain:1.0</vt:lpstr>
      <vt:lpstr>Al Bayan Plain</vt:lpstr>
      <vt:lpstr>Arial Narrow</vt:lpstr>
      <vt:lpstr>Calibri</vt:lpstr>
      <vt:lpstr>GE SS Two Bold</vt:lpstr>
      <vt:lpstr>Helvetica</vt:lpstr>
      <vt:lpstr>Helvetica Neue</vt:lpstr>
      <vt:lpstr>Helvetica Neue Medium</vt:lpstr>
      <vt:lpstr>MCS Taybah S_U normal.</vt:lpstr>
      <vt:lpstr>Segoe UI</vt:lpstr>
      <vt:lpstr>Times New Roman</vt:lpstr>
      <vt:lpstr>Verdana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Kuwait FA</dc:creator>
  <cp:lastModifiedBy>DELL</cp:lastModifiedBy>
  <cp:revision>72</cp:revision>
  <cp:lastPrinted>2024-06-11T08:43:41Z</cp:lastPrinted>
  <dcterms:modified xsi:type="dcterms:W3CDTF">2024-06-13T16:13:35Z</dcterms:modified>
</cp:coreProperties>
</file>